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</p:sldIdLst>
  <p:sldSz cx="6858000" cy="9906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99"/>
    <a:srgbClr val="FF6600"/>
    <a:srgbClr val="008000"/>
    <a:srgbClr val="10253F"/>
    <a:srgbClr val="5B9BD5"/>
    <a:srgbClr val="0000FF"/>
    <a:srgbClr val="548235"/>
    <a:srgbClr val="FFFFCC"/>
    <a:srgbClr val="31859C"/>
    <a:srgbClr val="21596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淡色スタイル 3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681" autoAdjust="0"/>
    <p:restoredTop sz="94660"/>
  </p:normalViewPr>
  <p:slideViewPr>
    <p:cSldViewPr>
      <p:cViewPr varScale="1">
        <p:scale>
          <a:sx n="80" d="100"/>
          <a:sy n="80" d="100"/>
        </p:scale>
        <p:origin x="-3318" y="-10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11969-0D62-4AC4-B6E2-8076B4628712}" type="datetimeFigureOut">
              <a:rPr kumimoji="1" lang="ja-JP" altLang="en-US" smtClean="0"/>
              <a:t>2019/7/29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17615-94AD-4956-A1AA-0D22907329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33810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11969-0D62-4AC4-B6E2-8076B4628712}" type="datetimeFigureOut">
              <a:rPr kumimoji="1" lang="ja-JP" altLang="en-US" smtClean="0"/>
              <a:t>2019/7/29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17615-94AD-4956-A1AA-0D22907329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36220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96701"/>
            <a:ext cx="1543050" cy="8452202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96701"/>
            <a:ext cx="4514850" cy="8452202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11969-0D62-4AC4-B6E2-8076B4628712}" type="datetimeFigureOut">
              <a:rPr kumimoji="1" lang="ja-JP" altLang="en-US" smtClean="0"/>
              <a:t>2019/7/29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17615-94AD-4956-A1AA-0D22907329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07400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11969-0D62-4AC4-B6E2-8076B4628712}" type="datetimeFigureOut">
              <a:rPr kumimoji="1" lang="ja-JP" altLang="en-US" smtClean="0"/>
              <a:t>2019/7/29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17615-94AD-4956-A1AA-0D22907329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70948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11969-0D62-4AC4-B6E2-8076B4628712}" type="datetimeFigureOut">
              <a:rPr kumimoji="1" lang="ja-JP" altLang="en-US" smtClean="0"/>
              <a:t>2019/7/29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17615-94AD-4956-A1AA-0D22907329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03899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311402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86150" y="2311402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11969-0D62-4AC4-B6E2-8076B4628712}" type="datetimeFigureOut">
              <a:rPr kumimoji="1" lang="ja-JP" altLang="en-US" smtClean="0"/>
              <a:t>2019/7/29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17615-94AD-4956-A1AA-0D22907329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26513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11969-0D62-4AC4-B6E2-8076B4628712}" type="datetimeFigureOut">
              <a:rPr kumimoji="1" lang="ja-JP" altLang="en-US" smtClean="0"/>
              <a:t>2019/7/29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17615-94AD-4956-A1AA-0D22907329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65467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11969-0D62-4AC4-B6E2-8076B4628712}" type="datetimeFigureOut">
              <a:rPr kumimoji="1" lang="ja-JP" altLang="en-US" smtClean="0"/>
              <a:t>2019/7/29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17615-94AD-4956-A1AA-0D22907329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65154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11969-0D62-4AC4-B6E2-8076B4628712}" type="datetimeFigureOut">
              <a:rPr kumimoji="1" lang="ja-JP" altLang="en-US" smtClean="0"/>
              <a:t>2019/7/29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17615-94AD-4956-A1AA-0D22907329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82194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8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11969-0D62-4AC4-B6E2-8076B4628712}" type="datetimeFigureOut">
              <a:rPr kumimoji="1" lang="ja-JP" altLang="en-US" smtClean="0"/>
              <a:t>2019/7/29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17615-94AD-4956-A1AA-0D22907329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41456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11969-0D62-4AC4-B6E2-8076B4628712}" type="datetimeFigureOut">
              <a:rPr kumimoji="1" lang="ja-JP" altLang="en-US" smtClean="0"/>
              <a:t>2019/7/29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17615-94AD-4956-A1AA-0D22907329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85625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911969-0D62-4AC4-B6E2-8076B4628712}" type="datetimeFigureOut">
              <a:rPr kumimoji="1" lang="ja-JP" altLang="en-US" smtClean="0"/>
              <a:t>2019/7/29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217615-94AD-4956-A1AA-0D22907329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36938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7.png"/><Relationship Id="rId7" Type="http://schemas.openxmlformats.org/officeDocument/2006/relationships/image" Target="../media/image10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5.png"/><Relationship Id="rId9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円/楕円 118">
            <a:extLst>
              <a:ext uri="{FF2B5EF4-FFF2-40B4-BE49-F238E27FC236}">
                <a16:creationId xmlns:a16="http://schemas.microsoft.com/office/drawing/2014/main" xmlns="" id="{AC324E4E-E2D1-4395-AF57-CA65B9320391}"/>
              </a:ext>
            </a:extLst>
          </p:cNvPr>
          <p:cNvSpPr/>
          <p:nvPr/>
        </p:nvSpPr>
        <p:spPr>
          <a:xfrm>
            <a:off x="764705" y="5683713"/>
            <a:ext cx="6093296" cy="1192237"/>
          </a:xfrm>
          <a:prstGeom prst="roundRect">
            <a:avLst>
              <a:gd name="adj" fmla="val 0"/>
            </a:avLst>
          </a:prstGeom>
          <a:solidFill>
            <a:schemeClr val="accent1">
              <a:lumMod val="40000"/>
              <a:lumOff val="60000"/>
              <a:alpha val="62000"/>
            </a:schemeClr>
          </a:solidFill>
          <a:ln>
            <a:noFill/>
          </a:ln>
          <a:effec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2" name="グループ化 11">
            <a:extLst>
              <a:ext uri="{FF2B5EF4-FFF2-40B4-BE49-F238E27FC236}">
                <a16:creationId xmlns:a16="http://schemas.microsoft.com/office/drawing/2014/main" xmlns="" id="{82D8D15F-D07D-4F97-AA49-C992FE75266E}"/>
              </a:ext>
            </a:extLst>
          </p:cNvPr>
          <p:cNvGrpSpPr/>
          <p:nvPr/>
        </p:nvGrpSpPr>
        <p:grpSpPr>
          <a:xfrm>
            <a:off x="-148009" y="-172249"/>
            <a:ext cx="7021963" cy="6977807"/>
            <a:chOff x="-148009" y="-172249"/>
            <a:chExt cx="7021963" cy="6977807"/>
          </a:xfrm>
        </p:grpSpPr>
        <p:sp>
          <p:nvSpPr>
            <p:cNvPr id="23" name="テキスト ボックス 22"/>
            <p:cNvSpPr txBox="1"/>
            <p:nvPr/>
          </p:nvSpPr>
          <p:spPr>
            <a:xfrm>
              <a:off x="669541" y="457278"/>
              <a:ext cx="6175601" cy="33855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>
                <a:spcBef>
                  <a:spcPts val="300"/>
                </a:spcBef>
              </a:pPr>
              <a:r>
                <a:rPr lang="ja-JP" altLang="en-US" sz="1600" b="1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農業経営相談所における専門家・窓口担当者向け研修のご案内</a:t>
              </a:r>
              <a:endPara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cxnSp>
          <p:nvCxnSpPr>
            <p:cNvPr id="152" name="直線コネクタ 151"/>
            <p:cNvCxnSpPr>
              <a:cxnSpLocks/>
            </p:cNvCxnSpPr>
            <p:nvPr/>
          </p:nvCxnSpPr>
          <p:spPr>
            <a:xfrm>
              <a:off x="151254" y="776536"/>
              <a:ext cx="6693888" cy="0"/>
            </a:xfrm>
            <a:prstGeom prst="line">
              <a:avLst/>
            </a:prstGeom>
            <a:ln w="19050"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直線コネクタ 37"/>
            <p:cNvCxnSpPr>
              <a:cxnSpLocks/>
            </p:cNvCxnSpPr>
            <p:nvPr/>
          </p:nvCxnSpPr>
          <p:spPr>
            <a:xfrm flipV="1">
              <a:off x="501789" y="3621694"/>
              <a:ext cx="6372165" cy="3569"/>
            </a:xfrm>
            <a:prstGeom prst="line">
              <a:avLst/>
            </a:prstGeom>
            <a:ln w="19050"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正方形/長方形 23"/>
            <p:cNvSpPr/>
            <p:nvPr/>
          </p:nvSpPr>
          <p:spPr>
            <a:xfrm>
              <a:off x="2377455" y="-4955"/>
              <a:ext cx="4485192" cy="261151"/>
            </a:xfrm>
            <a:prstGeom prst="rect">
              <a:avLst/>
            </a:prstGeom>
            <a:solidFill>
              <a:schemeClr val="tx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10000"/>
                </a:lnSpc>
              </a:pPr>
              <a:r>
                <a:rPr lang="ja-JP" altLang="en-US" sz="1100" b="1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令和元年度 農業経営改善支援全国委託事業（農林水産省委託事業）</a:t>
              </a:r>
              <a:endParaRPr lang="en-US" altLang="ja-JP" sz="11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031" name="円/楕円 1030"/>
            <p:cNvSpPr/>
            <p:nvPr/>
          </p:nvSpPr>
          <p:spPr>
            <a:xfrm>
              <a:off x="-148009" y="-172249"/>
              <a:ext cx="1063541" cy="1060855"/>
            </a:xfrm>
            <a:prstGeom prst="ellipse">
              <a:avLst/>
            </a:prstGeom>
            <a:solidFill>
              <a:srgbClr val="FF6600"/>
            </a:solidFill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kumimoji="1" lang="ja-JP" altLang="en-US" sz="14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参加費</a:t>
              </a:r>
              <a:endParaRPr kumimoji="1" lang="en-US" altLang="ja-JP" sz="14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algn="ctr"/>
              <a:endParaRPr kumimoji="1" lang="en-US" altLang="ja-JP" sz="4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algn="ctr"/>
              <a:r>
                <a:rPr kumimoji="1" lang="ja-JP" altLang="en-US" sz="14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無料</a:t>
              </a:r>
            </a:p>
          </p:txBody>
        </p:sp>
        <p:sp>
          <p:nvSpPr>
            <p:cNvPr id="39" name="テキスト ボックス 38"/>
            <p:cNvSpPr txBox="1"/>
            <p:nvPr/>
          </p:nvSpPr>
          <p:spPr>
            <a:xfrm>
              <a:off x="91223" y="904172"/>
              <a:ext cx="6766777" cy="415498"/>
            </a:xfrm>
            <a:prstGeom prst="rect">
              <a:avLst/>
            </a:prstGeom>
            <a:noFill/>
            <a:ln w="12700">
              <a:noFill/>
              <a:prstDash val="solid"/>
            </a:ln>
          </p:spPr>
          <p:txBody>
            <a:bodyPr wrap="square" rtlCol="0">
              <a:spAutoFit/>
            </a:bodyPr>
            <a:lstStyle/>
            <a:p>
              <a:r>
                <a:rPr lang="ja-JP" altLang="en-US" sz="1050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　本事業では、農業経営相談所が農業者から寄せられた様々な経営課題に対して、課題解決につながる実効的な支援が行えるよう、関係者の業務スキル向上に資する以下の研修を開催いたします。</a:t>
              </a:r>
              <a:endPara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78" name="円/楕円 118">
              <a:extLst>
                <a:ext uri="{FF2B5EF4-FFF2-40B4-BE49-F238E27FC236}">
                  <a16:creationId xmlns:a16="http://schemas.microsoft.com/office/drawing/2014/main" xmlns="" id="{1B7A60A5-B2E4-403B-ACB8-DE6A9B391730}"/>
                </a:ext>
              </a:extLst>
            </p:cNvPr>
            <p:cNvSpPr/>
            <p:nvPr/>
          </p:nvSpPr>
          <p:spPr>
            <a:xfrm>
              <a:off x="726986" y="3854089"/>
              <a:ext cx="6129618" cy="1210310"/>
            </a:xfrm>
            <a:prstGeom prst="roundRect">
              <a:avLst>
                <a:gd name="adj" fmla="val 0"/>
              </a:avLst>
            </a:prstGeom>
            <a:solidFill>
              <a:schemeClr val="accent3">
                <a:lumMod val="60000"/>
                <a:lumOff val="40000"/>
                <a:alpha val="62000"/>
              </a:schemeClr>
            </a:solidFill>
            <a:ln>
              <a:noFill/>
            </a:ln>
            <a:effectLst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1" name="テキスト ボックス 80"/>
            <p:cNvSpPr txBox="1"/>
            <p:nvPr/>
          </p:nvSpPr>
          <p:spPr>
            <a:xfrm>
              <a:off x="1114671" y="2813439"/>
              <a:ext cx="5661216" cy="5770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050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・</a:t>
              </a:r>
              <a:r>
                <a:rPr lang="en-US" altLang="ja-JP" sz="1050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5</a:t>
              </a:r>
              <a:r>
                <a:rPr lang="ja-JP" altLang="en-US" sz="1050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名程度のグループで農業経営支援の実例を用いたケーススタディを行います。</a:t>
              </a:r>
              <a:endPara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r>
                <a:rPr lang="ja-JP" altLang="en-US" sz="1050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・講師から農業経営相談の課題について事例を提示し、参加者個人で考察した後、グループ　</a:t>
              </a:r>
              <a:endPara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r>
                <a:rPr lang="ja-JP" altLang="en-US" sz="1050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　で話し合い、各グループからの発表と講師による解説を行います。</a:t>
              </a:r>
              <a:endParaRPr kumimoji="1" lang="ja-JP" altLang="en-US" sz="1050" dirty="0"/>
            </a:p>
          </p:txBody>
        </p:sp>
        <p:grpSp>
          <p:nvGrpSpPr>
            <p:cNvPr id="84" name="グループ化 83"/>
            <p:cNvGrpSpPr/>
            <p:nvPr/>
          </p:nvGrpSpPr>
          <p:grpSpPr>
            <a:xfrm>
              <a:off x="816581" y="5673080"/>
              <a:ext cx="3542587" cy="253916"/>
              <a:chOff x="2251733" y="7540711"/>
              <a:chExt cx="3542587" cy="253916"/>
            </a:xfrm>
          </p:grpSpPr>
          <p:pic>
            <p:nvPicPr>
              <p:cNvPr id="94" name="インク 56">
                <a:extLst>
                  <a:ext uri="{FF2B5EF4-FFF2-40B4-BE49-F238E27FC236}">
                    <a16:creationId xmlns:a16="http://schemas.microsoft.com/office/drawing/2014/main" xmlns="" id="{6B51A050-C312-4ECA-AB83-BB494A6A489C}"/>
                  </a:ext>
                </a:extLst>
              </p:cNvPr>
              <p:cNvPicPr/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2251733" y="7657308"/>
                <a:ext cx="1858294" cy="131028"/>
              </a:xfrm>
              <a:prstGeom prst="rect">
                <a:avLst/>
              </a:prstGeom>
            </p:spPr>
          </p:pic>
          <p:sp>
            <p:nvSpPr>
              <p:cNvPr id="97" name="テキスト ボックス 96">
                <a:extLst>
                  <a:ext uri="{FF2B5EF4-FFF2-40B4-BE49-F238E27FC236}">
                    <a16:creationId xmlns:a16="http://schemas.microsoft.com/office/drawing/2014/main" xmlns="" id="{512A8015-9322-4C72-B86E-B75B1315E30E}"/>
                  </a:ext>
                </a:extLst>
              </p:cNvPr>
              <p:cNvSpPr txBox="1"/>
              <p:nvPr/>
            </p:nvSpPr>
            <p:spPr>
              <a:xfrm>
                <a:off x="2425735" y="7540711"/>
                <a:ext cx="3368585" cy="2539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ja-JP" altLang="en-US" sz="1050" b="1" dirty="0">
                    <a:solidFill>
                      <a:schemeClr val="tx2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応用編：内容と進め方</a:t>
                </a:r>
                <a:endParaRPr kumimoji="1" lang="ja-JP" altLang="en-US" sz="1050" b="1" dirty="0">
                  <a:solidFill>
                    <a:schemeClr val="tx2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</p:grpSp>
        <p:pic>
          <p:nvPicPr>
            <p:cNvPr id="88" name="図 87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7732"/>
            <a:stretch/>
          </p:blipFill>
          <p:spPr>
            <a:xfrm>
              <a:off x="5817388" y="3657734"/>
              <a:ext cx="974746" cy="801899"/>
            </a:xfrm>
            <a:prstGeom prst="rect">
              <a:avLst/>
            </a:prstGeom>
          </p:spPr>
        </p:pic>
        <p:sp>
          <p:nvSpPr>
            <p:cNvPr id="90" name="テキスト ボックス 89"/>
            <p:cNvSpPr txBox="1"/>
            <p:nvPr/>
          </p:nvSpPr>
          <p:spPr>
            <a:xfrm>
              <a:off x="1052735" y="2593846"/>
              <a:ext cx="574881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1100" b="1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ワークショップ形式による学習</a:t>
              </a:r>
              <a:r>
                <a:rPr lang="ja-JP" altLang="en-US" sz="1100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（午前のみ・午後のみ・終日で受講時間を選べます。）</a:t>
              </a:r>
              <a:endParaRPr lang="ja-JP" altLang="en-US" sz="1100" dirty="0"/>
            </a:p>
          </p:txBody>
        </p:sp>
        <p:sp>
          <p:nvSpPr>
            <p:cNvPr id="161" name="テキスト ボックス 160"/>
            <p:cNvSpPr txBox="1"/>
            <p:nvPr/>
          </p:nvSpPr>
          <p:spPr>
            <a:xfrm>
              <a:off x="976572" y="5905312"/>
              <a:ext cx="5795632" cy="90024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050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◆対象者：主に</a:t>
              </a:r>
              <a:r>
                <a:rPr lang="ja-JP" altLang="en-US" sz="1050" b="1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登録専門家</a:t>
              </a:r>
              <a:r>
                <a:rPr lang="ja-JP" altLang="en-US" sz="1050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（窓口担当者も参加可能）</a:t>
              </a:r>
              <a:endPara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endPara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r>
                <a:rPr lang="ja-JP" altLang="en-US" sz="1050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◆</a:t>
              </a:r>
              <a:r>
                <a:rPr lang="ja-JP" altLang="ja-JP" sz="1050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農業経営相談の実例を用い、</a:t>
              </a:r>
              <a:r>
                <a:rPr lang="ja-JP" altLang="ja-JP" sz="1050" b="1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相談内容から課題を設定</a:t>
              </a:r>
              <a:r>
                <a:rPr lang="ja-JP" altLang="ja-JP" sz="1050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し、</a:t>
              </a:r>
              <a:r>
                <a:rPr lang="ja-JP" altLang="ja-JP" sz="1050" b="1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支援方針の策定</a:t>
              </a:r>
              <a:r>
                <a:rPr lang="ja-JP" altLang="ja-JP" sz="1050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について、グルー</a:t>
              </a:r>
              <a:endPara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r>
                <a:rPr lang="ja-JP" altLang="en-US" sz="1050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　</a:t>
              </a:r>
              <a:r>
                <a:rPr lang="ja-JP" altLang="ja-JP" sz="1050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プで意見交換を行</a:t>
              </a:r>
              <a:r>
                <a:rPr lang="ja-JP" altLang="en-US" sz="1050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う。</a:t>
              </a:r>
              <a:r>
                <a:rPr lang="ja-JP" altLang="ja-JP" sz="1050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主に、多様化する相談への対応方法や専門家同士の連携手法、多面的</a:t>
              </a:r>
              <a:endPara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r>
                <a:rPr lang="ja-JP" altLang="en-US" sz="1050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　</a:t>
              </a:r>
              <a:r>
                <a:rPr lang="ja-JP" altLang="ja-JP" sz="1050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な課題解決の手法等を検討する。</a:t>
              </a:r>
              <a:endPara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44" name="正方形/長方形 45"/>
            <p:cNvSpPr/>
            <p:nvPr/>
          </p:nvSpPr>
          <p:spPr>
            <a:xfrm>
              <a:off x="237822" y="2585347"/>
              <a:ext cx="907690" cy="261673"/>
            </a:xfrm>
            <a:prstGeom prst="roundRect">
              <a:avLst/>
            </a:prstGeom>
            <a:solidFill>
              <a:srgbClr val="FF6699"/>
            </a:solidFill>
            <a:ln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ja-JP" altLang="en-US" sz="1100" b="1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プログラム</a:t>
              </a:r>
            </a:p>
          </p:txBody>
        </p:sp>
        <p:sp>
          <p:nvSpPr>
            <p:cNvPr id="101" name="テキスト ボックス 100"/>
            <p:cNvSpPr txBox="1"/>
            <p:nvPr/>
          </p:nvSpPr>
          <p:spPr>
            <a:xfrm>
              <a:off x="292395" y="3389059"/>
              <a:ext cx="754291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100" b="1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　午前</a:t>
              </a:r>
            </a:p>
          </p:txBody>
        </p:sp>
        <p:grpSp>
          <p:nvGrpSpPr>
            <p:cNvPr id="4" name="グループ化 3">
              <a:extLst>
                <a:ext uri="{FF2B5EF4-FFF2-40B4-BE49-F238E27FC236}">
                  <a16:creationId xmlns:a16="http://schemas.microsoft.com/office/drawing/2014/main" xmlns="" id="{162A6BE5-D0CC-496A-8475-A3D9BD71C107}"/>
                </a:ext>
              </a:extLst>
            </p:cNvPr>
            <p:cNvGrpSpPr/>
            <p:nvPr/>
          </p:nvGrpSpPr>
          <p:grpSpPr>
            <a:xfrm>
              <a:off x="714492" y="3892495"/>
              <a:ext cx="6106214" cy="1158474"/>
              <a:chOff x="1433685" y="6092844"/>
              <a:chExt cx="5328458" cy="1158474"/>
            </a:xfrm>
          </p:grpSpPr>
          <p:grpSp>
            <p:nvGrpSpPr>
              <p:cNvPr id="83" name="グループ化 82"/>
              <p:cNvGrpSpPr/>
              <p:nvPr/>
            </p:nvGrpSpPr>
            <p:grpSpPr>
              <a:xfrm>
                <a:off x="1433685" y="6092844"/>
                <a:ext cx="2441644" cy="258228"/>
                <a:chOff x="1557204" y="7152313"/>
                <a:chExt cx="1807927" cy="258228"/>
              </a:xfrm>
            </p:grpSpPr>
            <p:pic>
              <p:nvPicPr>
                <p:cNvPr id="98" name="インク 18">
                  <a:extLst>
                    <a:ext uri="{FF2B5EF4-FFF2-40B4-BE49-F238E27FC236}">
                      <a16:creationId xmlns:a16="http://schemas.microsoft.com/office/drawing/2014/main" xmlns="" id="{403396AB-042C-40F1-808A-840C4FC0A850}"/>
                    </a:ext>
                  </a:extLst>
                </p:cNvPr>
                <p:cNvPicPr/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1557204" y="7284636"/>
                  <a:ext cx="1335232" cy="125905"/>
                </a:xfrm>
                <a:prstGeom prst="rect">
                  <a:avLst/>
                </a:prstGeom>
              </p:spPr>
            </p:pic>
            <p:sp>
              <p:nvSpPr>
                <p:cNvPr id="99" name="テキスト ボックス 98">
                  <a:extLst>
                    <a:ext uri="{FF2B5EF4-FFF2-40B4-BE49-F238E27FC236}">
                      <a16:creationId xmlns:a16="http://schemas.microsoft.com/office/drawing/2014/main" xmlns="" id="{D87D3D9F-7518-4666-89C1-FCCD2E6503B2}"/>
                    </a:ext>
                  </a:extLst>
                </p:cNvPr>
                <p:cNvSpPr txBox="1"/>
                <p:nvPr/>
              </p:nvSpPr>
              <p:spPr>
                <a:xfrm>
                  <a:off x="1668956" y="7152313"/>
                  <a:ext cx="1696175" cy="25391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kumimoji="1" lang="ja-JP" altLang="en-US" sz="1050" b="1" dirty="0">
                      <a:solidFill>
                        <a:srgbClr val="008000"/>
                      </a:solidFill>
                      <a:latin typeface="メイリオ" panose="020B0604030504040204" pitchFamily="50" charset="-128"/>
                      <a:ea typeface="メイリオ" panose="020B0604030504040204" pitchFamily="50" charset="-128"/>
                    </a:rPr>
                    <a:t>導入編：内容と進め方</a:t>
                  </a:r>
                </a:p>
              </p:txBody>
            </p:sp>
          </p:grpSp>
          <p:sp>
            <p:nvSpPr>
              <p:cNvPr id="85" name="テキスト ボックス 84"/>
              <p:cNvSpPr txBox="1"/>
              <p:nvPr/>
            </p:nvSpPr>
            <p:spPr>
              <a:xfrm>
                <a:off x="1550059" y="6351072"/>
                <a:ext cx="5212084" cy="9002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ja-JP" altLang="en-US" sz="1050" dirty="0"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◆対象者：主に</a:t>
                </a:r>
                <a:r>
                  <a:rPr lang="ja-JP" altLang="en-US" sz="1050" b="1" dirty="0"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窓口担当者</a:t>
                </a:r>
                <a:r>
                  <a:rPr lang="ja-JP" altLang="en-US" sz="1050" dirty="0"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（農業分野の知見が少ない専門家）</a:t>
                </a:r>
                <a:endParaRPr lang="en-US" altLang="ja-JP" sz="1050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  <a:p>
                <a:endParaRPr lang="en-US" altLang="ja-JP" sz="1050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  <a:p>
                <a:r>
                  <a:rPr lang="ja-JP" altLang="en-US" sz="1050" dirty="0"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◆</a:t>
                </a:r>
                <a:r>
                  <a:rPr lang="ja-JP" altLang="ja-JP" sz="1050" dirty="0"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相談窓口に多く寄せられる</a:t>
                </a:r>
                <a:r>
                  <a:rPr lang="ja-JP" altLang="ja-JP" sz="1050" b="1" dirty="0"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課題を明確化した農業経営相談の事例</a:t>
                </a:r>
                <a:r>
                  <a:rPr lang="ja-JP" altLang="ja-JP" sz="1050" dirty="0"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を用い、各種の農業施策や税</a:t>
                </a:r>
                <a:endParaRPr lang="en-US" altLang="ja-JP" sz="1050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  <a:p>
                <a:r>
                  <a:rPr lang="ja-JP" altLang="en-US" sz="1050" dirty="0"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   </a:t>
                </a:r>
                <a:r>
                  <a:rPr lang="ja-JP" altLang="ja-JP" sz="1050" dirty="0"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務など</a:t>
                </a:r>
                <a:r>
                  <a:rPr lang="ja-JP" altLang="en-US" sz="1050" dirty="0"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テキスト教材を活用して理解を深め、</a:t>
                </a:r>
                <a:r>
                  <a:rPr lang="ja-JP" altLang="ja-JP" sz="1050" b="1" dirty="0"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どのように支援を行うか</a:t>
                </a:r>
                <a:r>
                  <a:rPr lang="ja-JP" altLang="ja-JP" sz="1050" dirty="0"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などについて、</a:t>
                </a:r>
                <a:r>
                  <a:rPr lang="ja-JP" altLang="en-US" sz="1050" dirty="0"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グループ </a:t>
                </a:r>
                <a:endParaRPr lang="en-US" altLang="ja-JP" sz="1050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  <a:p>
                <a:r>
                  <a:rPr lang="ja-JP" altLang="en-US" sz="1050" dirty="0"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   で意見交換を行う。</a:t>
                </a:r>
                <a:endParaRPr lang="en-US" altLang="ja-JP" sz="1050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</p:grpSp>
        <p:sp>
          <p:nvSpPr>
            <p:cNvPr id="86" name="テキスト ボックス 85"/>
            <p:cNvSpPr txBox="1"/>
            <p:nvPr/>
          </p:nvSpPr>
          <p:spPr>
            <a:xfrm>
              <a:off x="472977" y="3605976"/>
              <a:ext cx="207468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200" dirty="0"/>
                <a:t>🕙</a:t>
              </a:r>
              <a:r>
                <a:rPr lang="ja-JP" altLang="en-US" sz="1100" dirty="0"/>
                <a:t>　</a:t>
              </a:r>
              <a:r>
                <a:rPr lang="en-US" altLang="ja-JP" sz="12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10:00</a:t>
              </a:r>
              <a:r>
                <a:rPr lang="ja-JP" altLang="en-US" sz="12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～</a:t>
              </a:r>
              <a:r>
                <a:rPr lang="en-US" altLang="ja-JP" sz="12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12:00</a:t>
              </a:r>
              <a:r>
                <a:rPr lang="ja-JP" altLang="en-US" sz="9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（</a:t>
              </a:r>
              <a:r>
                <a:rPr lang="en-US" altLang="ja-JP" sz="9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2</a:t>
              </a:r>
              <a:r>
                <a:rPr lang="ja-JP" altLang="en-US" sz="9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時間）</a:t>
              </a:r>
            </a:p>
          </p:txBody>
        </p:sp>
        <p:sp>
          <p:nvSpPr>
            <p:cNvPr id="93" name="テキスト ボックス 92"/>
            <p:cNvSpPr txBox="1"/>
            <p:nvPr/>
          </p:nvSpPr>
          <p:spPr>
            <a:xfrm>
              <a:off x="837550" y="3356618"/>
              <a:ext cx="2370597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0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9:30</a:t>
              </a:r>
              <a:r>
                <a:rPr lang="ja-JP" altLang="en-US" sz="10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開場・受付　</a:t>
              </a:r>
              <a:r>
                <a:rPr lang="en-US" altLang="ja-JP" sz="10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10:00</a:t>
              </a:r>
              <a:r>
                <a:rPr lang="ja-JP" altLang="en-US" sz="10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開会</a:t>
              </a:r>
              <a:endPara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71" name="テキスト ボックス 70"/>
            <p:cNvSpPr txBox="1"/>
            <p:nvPr/>
          </p:nvSpPr>
          <p:spPr>
            <a:xfrm>
              <a:off x="546147" y="5436190"/>
              <a:ext cx="227381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200" dirty="0"/>
                <a:t>🕐　</a:t>
              </a:r>
              <a:r>
                <a:rPr lang="en-US" altLang="ja-JP" sz="12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13:00</a:t>
              </a:r>
              <a:r>
                <a:rPr lang="ja-JP" altLang="en-US" sz="12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～</a:t>
              </a:r>
              <a:r>
                <a:rPr lang="en-US" altLang="ja-JP" sz="12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16:00</a:t>
              </a:r>
              <a:r>
                <a:rPr lang="ja-JP" altLang="en-US" sz="9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（</a:t>
              </a:r>
              <a:r>
                <a:rPr lang="en-US" altLang="ja-JP" sz="9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3</a:t>
              </a:r>
              <a:r>
                <a:rPr lang="ja-JP" altLang="en-US" sz="9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時間）</a:t>
              </a:r>
            </a:p>
          </p:txBody>
        </p:sp>
        <p:sp>
          <p:nvSpPr>
            <p:cNvPr id="102" name="テキスト ボックス 101"/>
            <p:cNvSpPr txBox="1"/>
            <p:nvPr/>
          </p:nvSpPr>
          <p:spPr>
            <a:xfrm>
              <a:off x="323458" y="5184618"/>
              <a:ext cx="754291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100" b="1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　午後</a:t>
              </a:r>
            </a:p>
          </p:txBody>
        </p:sp>
        <p:sp>
          <p:nvSpPr>
            <p:cNvPr id="118" name="テキスト ボックス 117"/>
            <p:cNvSpPr txBox="1"/>
            <p:nvPr/>
          </p:nvSpPr>
          <p:spPr>
            <a:xfrm>
              <a:off x="847852" y="5149803"/>
              <a:ext cx="2490376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0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12:30</a:t>
              </a:r>
              <a:r>
                <a:rPr lang="ja-JP" altLang="en-US" sz="10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開場・受付　</a:t>
              </a:r>
              <a:r>
                <a:rPr lang="en-US" altLang="ja-JP" sz="10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13:00</a:t>
              </a:r>
              <a:r>
                <a:rPr lang="ja-JP" altLang="en-US" sz="10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開会</a:t>
              </a:r>
              <a:endPara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111" name="正方形/長方形 110"/>
            <p:cNvSpPr/>
            <p:nvPr/>
          </p:nvSpPr>
          <p:spPr>
            <a:xfrm>
              <a:off x="921900" y="1354383"/>
              <a:ext cx="3533801" cy="338554"/>
            </a:xfrm>
            <a:prstGeom prst="rect">
              <a:avLst/>
            </a:prstGeom>
          </p:spPr>
          <p:txBody>
            <a:bodyPr wrap="square" lIns="0">
              <a:spAutoFit/>
            </a:bodyPr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Aft>
                  <a:spcPts val="300"/>
                </a:spcAft>
              </a:pPr>
              <a:r>
                <a:rPr lang="ja-JP" altLang="en-US" sz="1200" b="1" dirty="0">
                  <a:latin typeface="メイリオ" panose="020B0604030504040204" pitchFamily="50" charset="-128"/>
                  <a:ea typeface="メイリオ" panose="020B0604030504040204" pitchFamily="50" charset="-128"/>
                  <a:cs typeface="Meiryo UI" panose="020B0604030504040204" pitchFamily="50" charset="-128"/>
                </a:rPr>
                <a:t>令和元年８月</a:t>
              </a:r>
              <a:r>
                <a:rPr lang="en-US" altLang="ja-JP" sz="1200" b="1" dirty="0">
                  <a:latin typeface="メイリオ" panose="020B0604030504040204" pitchFamily="50" charset="-128"/>
                  <a:ea typeface="メイリオ" panose="020B0604030504040204" pitchFamily="50" charset="-128"/>
                  <a:cs typeface="Meiryo UI" panose="020B0604030504040204" pitchFamily="50" charset="-128"/>
                </a:rPr>
                <a:t>23</a:t>
              </a:r>
              <a:r>
                <a:rPr lang="ja-JP" altLang="en-US" sz="1200" b="1" dirty="0">
                  <a:latin typeface="メイリオ" panose="020B0604030504040204" pitchFamily="50" charset="-128"/>
                  <a:ea typeface="メイリオ" panose="020B0604030504040204" pitchFamily="50" charset="-128"/>
                  <a:cs typeface="Meiryo UI" panose="020B0604030504040204" pitchFamily="50" charset="-128"/>
                </a:rPr>
                <a:t>日</a:t>
              </a:r>
              <a:r>
                <a:rPr lang="ja-JP" altLang="en-US" sz="1100" b="1" dirty="0">
                  <a:latin typeface="メイリオ" panose="020B0604030504040204" pitchFamily="50" charset="-128"/>
                  <a:ea typeface="メイリオ" panose="020B0604030504040204" pitchFamily="50" charset="-128"/>
                  <a:cs typeface="Meiryo UI" panose="020B0604030504040204" pitchFamily="50" charset="-128"/>
                </a:rPr>
                <a:t> </a:t>
              </a:r>
              <a:r>
                <a:rPr lang="en-US" altLang="ja-JP" sz="1100" b="1" dirty="0">
                  <a:latin typeface="メイリオ" panose="020B0604030504040204" pitchFamily="50" charset="-128"/>
                  <a:ea typeface="メイリオ" panose="020B0604030504040204" pitchFamily="50" charset="-128"/>
                  <a:cs typeface="Meiryo UI" panose="020B0604030504040204" pitchFamily="50" charset="-128"/>
                </a:rPr>
                <a:t>(</a:t>
              </a:r>
              <a:r>
                <a:rPr lang="ja-JP" altLang="en-US" sz="1100" b="1" dirty="0">
                  <a:latin typeface="メイリオ" panose="020B0604030504040204" pitchFamily="50" charset="-128"/>
                  <a:ea typeface="メイリオ" panose="020B0604030504040204" pitchFamily="50" charset="-128"/>
                  <a:cs typeface="Meiryo UI" panose="020B0604030504040204" pitchFamily="50" charset="-128"/>
                </a:rPr>
                <a:t>金）　</a:t>
              </a:r>
              <a:r>
                <a:rPr lang="en-US" altLang="ja-JP" sz="1600" b="1" dirty="0">
                  <a:latin typeface="メイリオ" panose="020B0604030504040204" pitchFamily="50" charset="-128"/>
                  <a:ea typeface="メイリオ" panose="020B0604030504040204" pitchFamily="50" charset="-128"/>
                  <a:cs typeface="Meiryo UI" panose="020B0604030504040204" pitchFamily="50" charset="-128"/>
                </a:rPr>
                <a:t> </a:t>
              </a:r>
              <a:r>
                <a:rPr lang="en-US" altLang="ja-JP" sz="1200" b="1" dirty="0">
                  <a:latin typeface="メイリオ" panose="020B0604030504040204" pitchFamily="50" charset="-128"/>
                  <a:ea typeface="メイリオ" panose="020B0604030504040204" pitchFamily="50" charset="-128"/>
                  <a:cs typeface="Meiryo UI" panose="020B0604030504040204" pitchFamily="50" charset="-128"/>
                </a:rPr>
                <a:t>10</a:t>
              </a:r>
              <a:r>
                <a:rPr lang="ja-JP" altLang="en-US" sz="1200" b="1" dirty="0">
                  <a:latin typeface="メイリオ" panose="020B0604030504040204" pitchFamily="50" charset="-128"/>
                  <a:ea typeface="メイリオ" panose="020B0604030504040204" pitchFamily="50" charset="-128"/>
                  <a:cs typeface="Meiryo UI" panose="020B0604030504040204" pitchFamily="50" charset="-128"/>
                </a:rPr>
                <a:t>：</a:t>
              </a:r>
              <a:r>
                <a:rPr lang="en-US" altLang="ja-JP" sz="1200" b="1" dirty="0">
                  <a:latin typeface="メイリオ" panose="020B0604030504040204" pitchFamily="50" charset="-128"/>
                  <a:ea typeface="メイリオ" panose="020B0604030504040204" pitchFamily="50" charset="-128"/>
                  <a:cs typeface="Meiryo UI" panose="020B0604030504040204" pitchFamily="50" charset="-128"/>
                </a:rPr>
                <a:t>00~16</a:t>
              </a:r>
              <a:r>
                <a:rPr lang="ja-JP" altLang="en-US" sz="1200" b="1" dirty="0">
                  <a:latin typeface="メイリオ" panose="020B0604030504040204" pitchFamily="50" charset="-128"/>
                  <a:ea typeface="メイリオ" panose="020B0604030504040204" pitchFamily="50" charset="-128"/>
                  <a:cs typeface="Meiryo UI" panose="020B0604030504040204" pitchFamily="50" charset="-128"/>
                </a:rPr>
                <a:t>：</a:t>
              </a:r>
              <a:r>
                <a:rPr lang="en-US" altLang="ja-JP" sz="1200" b="1" dirty="0">
                  <a:latin typeface="メイリオ" panose="020B0604030504040204" pitchFamily="50" charset="-128"/>
                  <a:ea typeface="メイリオ" panose="020B0604030504040204" pitchFamily="50" charset="-128"/>
                  <a:cs typeface="Meiryo UI" panose="020B0604030504040204" pitchFamily="50" charset="-128"/>
                </a:rPr>
                <a:t>00</a:t>
              </a:r>
            </a:p>
          </p:txBody>
        </p:sp>
        <p:sp>
          <p:nvSpPr>
            <p:cNvPr id="112" name="正方形/長方形 111"/>
            <p:cNvSpPr/>
            <p:nvPr/>
          </p:nvSpPr>
          <p:spPr>
            <a:xfrm>
              <a:off x="447485" y="1694960"/>
              <a:ext cx="6400716" cy="500137"/>
            </a:xfrm>
            <a:prstGeom prst="rect">
              <a:avLst/>
            </a:prstGeom>
          </p:spPr>
          <p:txBody>
            <a:bodyPr wrap="square" lIns="0">
              <a:spAutoFit/>
            </a:bodyPr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Aft>
                  <a:spcPts val="300"/>
                </a:spcAft>
              </a:pPr>
              <a:r>
                <a:rPr lang="ja-JP" altLang="en-US" sz="1200" b="1" dirty="0">
                  <a:latin typeface="メイリオ" panose="020B0604030504040204" pitchFamily="50" charset="-128"/>
                  <a:ea typeface="メイリオ" panose="020B0604030504040204" pitchFamily="50" charset="-128"/>
                  <a:cs typeface="Meiryo UI" panose="020B0604030504040204" pitchFamily="50" charset="-128"/>
                </a:rPr>
                <a:t>　　　</a:t>
              </a:r>
              <a:r>
                <a:rPr lang="ja-JP" altLang="en-US" sz="1200" b="1" dirty="0" err="1">
                  <a:latin typeface="メイリオ" panose="020B0604030504040204" pitchFamily="50" charset="-128"/>
                  <a:ea typeface="メイリオ" panose="020B0604030504040204" pitchFamily="50" charset="-128"/>
                  <a:cs typeface="Meiryo UI" panose="020B0604030504040204" pitchFamily="50" charset="-128"/>
                </a:rPr>
                <a:t>か</a:t>
              </a:r>
              <a:r>
                <a:rPr lang="ja-JP" altLang="en-US" sz="1200" b="1" dirty="0">
                  <a:latin typeface="メイリオ" panose="020B0604030504040204" pitchFamily="50" charset="-128"/>
                  <a:ea typeface="メイリオ" panose="020B0604030504040204" pitchFamily="50" charset="-128"/>
                  <a:cs typeface="Meiryo UI" panose="020B0604030504040204" pitchFamily="50" charset="-128"/>
                </a:rPr>
                <a:t>でる</a:t>
              </a:r>
              <a:r>
                <a:rPr lang="en-US" altLang="ja-JP" sz="1200" b="1" dirty="0">
                  <a:latin typeface="メイリオ" panose="020B0604030504040204" pitchFamily="50" charset="-128"/>
                  <a:ea typeface="メイリオ" panose="020B0604030504040204" pitchFamily="50" charset="-128"/>
                  <a:cs typeface="Meiryo UI" panose="020B0604030504040204" pitchFamily="50" charset="-128"/>
                </a:rPr>
                <a:t>2.7</a:t>
              </a:r>
              <a:r>
                <a:rPr lang="ja-JP" altLang="en-US" sz="1200" b="1" dirty="0">
                  <a:latin typeface="メイリオ" panose="020B0604030504040204" pitchFamily="50" charset="-128"/>
                  <a:ea typeface="メイリオ" panose="020B0604030504040204" pitchFamily="50" charset="-128"/>
                  <a:cs typeface="Meiryo UI" panose="020B0604030504040204" pitchFamily="50" charset="-128"/>
                </a:rPr>
                <a:t>　７</a:t>
              </a:r>
              <a:r>
                <a:rPr lang="en-US" altLang="ja-JP" sz="1200" b="1" dirty="0">
                  <a:latin typeface="メイリオ" panose="020B0604030504040204" pitchFamily="50" charset="-128"/>
                  <a:ea typeface="メイリオ" panose="020B0604030504040204" pitchFamily="50" charset="-128"/>
                  <a:cs typeface="Meiryo UI" panose="020B0604030504040204" pitchFamily="50" charset="-128"/>
                </a:rPr>
                <a:t>F</a:t>
              </a:r>
              <a:r>
                <a:rPr lang="ja-JP" altLang="en-US" sz="1200" b="1" dirty="0">
                  <a:latin typeface="メイリオ" panose="020B0604030504040204" pitchFamily="50" charset="-128"/>
                  <a:ea typeface="メイリオ" panose="020B0604030504040204" pitchFamily="50" charset="-128"/>
                  <a:cs typeface="Meiryo UI" panose="020B0604030504040204" pitchFamily="50" charset="-128"/>
                </a:rPr>
                <a:t>会議室「</a:t>
              </a:r>
              <a:r>
                <a:rPr lang="en-US" altLang="ja-JP" sz="1200" b="1" dirty="0">
                  <a:latin typeface="メイリオ" panose="020B0604030504040204" pitchFamily="50" charset="-128"/>
                  <a:ea typeface="メイリオ" panose="020B0604030504040204" pitchFamily="50" charset="-128"/>
                  <a:cs typeface="Meiryo UI" panose="020B0604030504040204" pitchFamily="50" charset="-128"/>
                </a:rPr>
                <a:t>710</a:t>
              </a:r>
              <a:r>
                <a:rPr lang="ja-JP" altLang="en-US" sz="1200" b="1" dirty="0">
                  <a:latin typeface="メイリオ" panose="020B0604030504040204" pitchFamily="50" charset="-128"/>
                  <a:ea typeface="メイリオ" panose="020B0604030504040204" pitchFamily="50" charset="-128"/>
                  <a:cs typeface="Meiryo UI" panose="020B0604030504040204" pitchFamily="50" charset="-128"/>
                </a:rPr>
                <a:t>」　</a:t>
              </a:r>
              <a:r>
                <a:rPr lang="en-US" altLang="ja-JP" sz="1200" b="1" dirty="0">
                  <a:latin typeface="メイリオ" panose="020B0604030504040204" pitchFamily="50" charset="-128"/>
                  <a:ea typeface="メイリオ" panose="020B0604030504040204" pitchFamily="50" charset="-128"/>
                  <a:cs typeface="Meiryo UI" panose="020B0604030504040204" pitchFamily="50" charset="-128"/>
                </a:rPr>
                <a:t>TEL</a:t>
              </a:r>
              <a:r>
                <a:rPr lang="ja-JP" altLang="en-US" sz="1200" b="1" dirty="0">
                  <a:latin typeface="メイリオ" panose="020B0604030504040204" pitchFamily="50" charset="-128"/>
                  <a:ea typeface="メイリオ" panose="020B0604030504040204" pitchFamily="50" charset="-128"/>
                  <a:cs typeface="Meiryo UI" panose="020B0604030504040204" pitchFamily="50" charset="-128"/>
                </a:rPr>
                <a:t>：</a:t>
              </a:r>
              <a:r>
                <a:rPr lang="en-US" altLang="ja-JP" sz="1200" b="1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Meiryo UI" panose="020B0604030504040204" pitchFamily="50" charset="-128"/>
                </a:rPr>
                <a:t>011-204-5100</a:t>
              </a:r>
              <a:endParaRPr lang="en-US" altLang="ja-JP" sz="1200" b="1" dirty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endParaRPr>
            </a:p>
            <a:p>
              <a:pPr>
                <a:spcAft>
                  <a:spcPts val="300"/>
                </a:spcAft>
              </a:pPr>
              <a:r>
                <a:rPr lang="ja-JP" altLang="en-US" sz="1200" b="1" dirty="0">
                  <a:latin typeface="メイリオ" panose="020B0604030504040204" pitchFamily="50" charset="-128"/>
                  <a:ea typeface="メイリオ" panose="020B0604030504040204" pitchFamily="50" charset="-128"/>
                  <a:cs typeface="Meiryo UI" panose="020B0604030504040204" pitchFamily="50" charset="-128"/>
                </a:rPr>
                <a:t>　　　</a:t>
              </a:r>
              <a:r>
                <a:rPr lang="zh-CN" altLang="en-US" sz="1200" b="1" dirty="0">
                  <a:latin typeface="メイリオ" panose="020B0604030504040204" pitchFamily="50" charset="-128"/>
                  <a:ea typeface="メイリオ" panose="020B0604030504040204" pitchFamily="50" charset="-128"/>
                  <a:cs typeface="Meiryo UI" panose="020B0604030504040204" pitchFamily="50" charset="-128"/>
                </a:rPr>
                <a:t>札幌市中央区北</a:t>
              </a:r>
              <a:r>
                <a:rPr lang="en-US" altLang="zh-CN" sz="1200" b="1" dirty="0">
                  <a:latin typeface="メイリオ" panose="020B0604030504040204" pitchFamily="50" charset="-128"/>
                  <a:ea typeface="メイリオ" panose="020B0604030504040204" pitchFamily="50" charset="-128"/>
                  <a:cs typeface="Meiryo UI" panose="020B0604030504040204" pitchFamily="50" charset="-128"/>
                </a:rPr>
                <a:t>2</a:t>
              </a:r>
              <a:r>
                <a:rPr lang="zh-CN" altLang="en-US" sz="1200" b="1" dirty="0">
                  <a:latin typeface="メイリオ" panose="020B0604030504040204" pitchFamily="50" charset="-128"/>
                  <a:ea typeface="メイリオ" panose="020B0604030504040204" pitchFamily="50" charset="-128"/>
                  <a:cs typeface="Meiryo UI" panose="020B0604030504040204" pitchFamily="50" charset="-128"/>
                </a:rPr>
                <a:t>条西</a:t>
              </a:r>
              <a:r>
                <a:rPr lang="en-US" altLang="zh-CN" sz="1200" b="1" dirty="0">
                  <a:latin typeface="メイリオ" panose="020B0604030504040204" pitchFamily="50" charset="-128"/>
                  <a:ea typeface="メイリオ" panose="020B0604030504040204" pitchFamily="50" charset="-128"/>
                  <a:cs typeface="Meiryo UI" panose="020B0604030504040204" pitchFamily="50" charset="-128"/>
                </a:rPr>
                <a:t>7</a:t>
              </a:r>
              <a:r>
                <a:rPr lang="zh-CN" altLang="en-US" sz="1200" b="1" dirty="0">
                  <a:latin typeface="メイリオ" panose="020B0604030504040204" pitchFamily="50" charset="-128"/>
                  <a:ea typeface="メイリオ" panose="020B0604030504040204" pitchFamily="50" charset="-128"/>
                  <a:cs typeface="Meiryo UI" panose="020B0604030504040204" pitchFamily="50" charset="-128"/>
                </a:rPr>
                <a:t>丁目</a:t>
              </a:r>
              <a:r>
                <a:rPr lang="ja-JP" altLang="en-US" sz="1200" b="1" dirty="0">
                  <a:latin typeface="メイリオ" panose="020B0604030504040204" pitchFamily="50" charset="-128"/>
                  <a:ea typeface="メイリオ" panose="020B0604030504040204" pitchFamily="50" charset="-128"/>
                  <a:cs typeface="Meiryo UI" panose="020B0604030504040204" pitchFamily="50" charset="-128"/>
                </a:rPr>
                <a:t>道民活動センター</a:t>
              </a:r>
              <a:r>
                <a:rPr lang="ja-JP" altLang="en-US" sz="1000" b="1" dirty="0">
                  <a:latin typeface="メイリオ" panose="020B0604030504040204" pitchFamily="50" charset="-128"/>
                  <a:ea typeface="メイリオ" panose="020B0604030504040204" pitchFamily="50" charset="-128"/>
                  <a:cs typeface="Meiryo UI" panose="020B0604030504040204" pitchFamily="50" charset="-128"/>
                </a:rPr>
                <a:t>（</a:t>
              </a:r>
              <a:r>
                <a:rPr lang="en-US" altLang="ja-JP" sz="1000" b="1" dirty="0">
                  <a:latin typeface="メイリオ" panose="020B0604030504040204" pitchFamily="50" charset="-128"/>
                  <a:ea typeface="メイリオ" panose="020B0604030504040204" pitchFamily="50" charset="-128"/>
                  <a:cs typeface="Meiryo UI" panose="020B0604030504040204" pitchFamily="50" charset="-128"/>
                </a:rPr>
                <a:t>JR</a:t>
              </a:r>
              <a:r>
                <a:rPr lang="ja-JP" altLang="en-US" sz="1000" b="1" dirty="0">
                  <a:latin typeface="メイリオ" panose="020B0604030504040204" pitchFamily="50" charset="-128"/>
                  <a:ea typeface="メイリオ" panose="020B0604030504040204" pitchFamily="50" charset="-128"/>
                  <a:cs typeface="Meiryo UI" panose="020B0604030504040204" pitchFamily="50" charset="-128"/>
                </a:rPr>
                <a:t>札幌駅より徒歩</a:t>
              </a:r>
              <a:r>
                <a:rPr lang="en-US" altLang="ja-JP" sz="1000" b="1" dirty="0">
                  <a:latin typeface="メイリオ" panose="020B0604030504040204" pitchFamily="50" charset="-128"/>
                  <a:ea typeface="メイリオ" panose="020B0604030504040204" pitchFamily="50" charset="-128"/>
                  <a:cs typeface="Meiryo UI" panose="020B0604030504040204" pitchFamily="50" charset="-128"/>
                </a:rPr>
                <a:t>13</a:t>
              </a:r>
              <a:r>
                <a:rPr lang="ja-JP" altLang="en-US" sz="1000" b="1" dirty="0">
                  <a:latin typeface="メイリオ" panose="020B0604030504040204" pitchFamily="50" charset="-128"/>
                  <a:ea typeface="メイリオ" panose="020B0604030504040204" pitchFamily="50" charset="-128"/>
                  <a:cs typeface="Meiryo UI" panose="020B0604030504040204" pitchFamily="50" charset="-128"/>
                </a:rPr>
                <a:t>分）</a:t>
              </a:r>
              <a:endParaRPr lang="en-US" altLang="zh-TW" sz="1000" b="1" dirty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104" name="正方形/長方形 45"/>
            <p:cNvSpPr/>
            <p:nvPr/>
          </p:nvSpPr>
          <p:spPr>
            <a:xfrm>
              <a:off x="237822" y="1372752"/>
              <a:ext cx="612808" cy="268188"/>
            </a:xfrm>
            <a:prstGeom prst="roundRect">
              <a:avLst/>
            </a:prstGeom>
            <a:solidFill>
              <a:srgbClr val="FF6699"/>
            </a:solidFill>
            <a:ln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r>
                <a:rPr lang="ja-JP" altLang="en-US" sz="1100" b="1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日時</a:t>
              </a:r>
            </a:p>
          </p:txBody>
        </p:sp>
        <p:sp>
          <p:nvSpPr>
            <p:cNvPr id="107" name="正方形/長方形 45"/>
            <p:cNvSpPr/>
            <p:nvPr/>
          </p:nvSpPr>
          <p:spPr>
            <a:xfrm>
              <a:off x="227097" y="1724193"/>
              <a:ext cx="612808" cy="268188"/>
            </a:xfrm>
            <a:prstGeom prst="roundRect">
              <a:avLst/>
            </a:prstGeom>
            <a:solidFill>
              <a:srgbClr val="FF6699"/>
            </a:solidFill>
            <a:ln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r>
                <a:rPr lang="ja-JP" altLang="en-US" sz="1100" b="1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場所</a:t>
              </a:r>
            </a:p>
          </p:txBody>
        </p:sp>
        <p:sp>
          <p:nvSpPr>
            <p:cNvPr id="110" name="正方形/長方形 45"/>
            <p:cNvSpPr/>
            <p:nvPr/>
          </p:nvSpPr>
          <p:spPr>
            <a:xfrm>
              <a:off x="227097" y="2187661"/>
              <a:ext cx="612808" cy="268188"/>
            </a:xfrm>
            <a:prstGeom prst="roundRect">
              <a:avLst/>
            </a:prstGeom>
            <a:solidFill>
              <a:srgbClr val="FF6699"/>
            </a:solidFill>
            <a:ln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r>
                <a:rPr lang="ja-JP" altLang="en-US" sz="1100" b="1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講師</a:t>
              </a:r>
            </a:p>
          </p:txBody>
        </p:sp>
        <p:sp>
          <p:nvSpPr>
            <p:cNvPr id="72" name="正方形/長方形 71"/>
            <p:cNvSpPr/>
            <p:nvPr/>
          </p:nvSpPr>
          <p:spPr>
            <a:xfrm>
              <a:off x="764705" y="2200548"/>
              <a:ext cx="5903739" cy="276999"/>
            </a:xfrm>
            <a:prstGeom prst="rect">
              <a:avLst/>
            </a:prstGeom>
          </p:spPr>
          <p:txBody>
            <a:bodyPr wrap="square" lIns="0">
              <a:spAutoFit/>
            </a:bodyPr>
            <a:lstStyle/>
            <a:p>
              <a:pPr>
                <a:spcAft>
                  <a:spcPts val="300"/>
                </a:spcAft>
              </a:pPr>
              <a:r>
                <a:rPr lang="ja-JP" altLang="en-US" sz="1200" b="1" dirty="0">
                  <a:latin typeface="メイリオ" panose="020B0604030504040204" pitchFamily="50" charset="-128"/>
                  <a:ea typeface="メイリオ" panose="020B0604030504040204" pitchFamily="50" charset="-128"/>
                  <a:cs typeface="Meiryo UI" panose="020B0604030504040204" pitchFamily="50" charset="-128"/>
                </a:rPr>
                <a:t>　村上　一幸（</a:t>
              </a:r>
              <a:r>
                <a:rPr lang="en-US" altLang="ja-JP" sz="1200" b="1" dirty="0">
                  <a:latin typeface="メイリオ" panose="020B0604030504040204" pitchFamily="50" charset="-128"/>
                  <a:ea typeface="メイリオ" panose="020B0604030504040204" pitchFamily="50" charset="-128"/>
                  <a:cs typeface="Meiryo UI" panose="020B0604030504040204" pitchFamily="50" charset="-128"/>
                </a:rPr>
                <a:t> </a:t>
              </a:r>
              <a:r>
                <a:rPr lang="ja-JP" altLang="en-US" sz="1200" b="1" dirty="0">
                  <a:latin typeface="メイリオ" panose="020B0604030504040204" pitchFamily="50" charset="-128"/>
                  <a:ea typeface="メイリオ" panose="020B0604030504040204" pitchFamily="50" charset="-128"/>
                  <a:cs typeface="Meiryo UI" panose="020B0604030504040204" pitchFamily="50" charset="-128"/>
                </a:rPr>
                <a:t>中小企業診断士、農業経営上級アドバイザー）</a:t>
              </a:r>
              <a:endParaRPr lang="en-US" altLang="zh-TW" sz="1200" b="1" dirty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endParaRPr>
            </a:p>
          </p:txBody>
        </p:sp>
        <p:cxnSp>
          <p:nvCxnSpPr>
            <p:cNvPr id="114" name="直線コネクタ 113">
              <a:extLst>
                <a:ext uri="{FF2B5EF4-FFF2-40B4-BE49-F238E27FC236}">
                  <a16:creationId xmlns:a16="http://schemas.microsoft.com/office/drawing/2014/main" xmlns="" id="{B1A902C8-8F57-41B4-8A03-46459DD8ED6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01789" y="5436190"/>
              <a:ext cx="6372165" cy="3569"/>
            </a:xfrm>
            <a:prstGeom prst="line">
              <a:avLst/>
            </a:prstGeom>
            <a:ln w="19050"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9" name="正方形/長方形 45">
            <a:extLst>
              <a:ext uri="{FF2B5EF4-FFF2-40B4-BE49-F238E27FC236}">
                <a16:creationId xmlns:a16="http://schemas.microsoft.com/office/drawing/2014/main" xmlns="" id="{929FAE2D-E378-4020-9A3D-803B3E471659}"/>
              </a:ext>
            </a:extLst>
          </p:cNvPr>
          <p:cNvSpPr/>
          <p:nvPr/>
        </p:nvSpPr>
        <p:spPr>
          <a:xfrm>
            <a:off x="260648" y="7030599"/>
            <a:ext cx="907690" cy="261673"/>
          </a:xfrm>
          <a:prstGeom prst="round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1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受講者特典</a:t>
            </a:r>
          </a:p>
        </p:txBody>
      </p:sp>
      <p:sp>
        <p:nvSpPr>
          <p:cNvPr id="122" name="テキスト ボックス 121">
            <a:extLst>
              <a:ext uri="{FF2B5EF4-FFF2-40B4-BE49-F238E27FC236}">
                <a16:creationId xmlns:a16="http://schemas.microsoft.com/office/drawing/2014/main" xmlns="" id="{FB07DEBD-DB35-4821-9B2A-81ADB6C1A7EE}"/>
              </a:ext>
            </a:extLst>
          </p:cNvPr>
          <p:cNvSpPr txBox="1"/>
          <p:nvPr/>
        </p:nvSpPr>
        <p:spPr>
          <a:xfrm>
            <a:off x="383760" y="7310680"/>
            <a:ext cx="641778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ü"/>
            </a:pPr>
            <a:r>
              <a: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希望者は、パソコンやスマートフォン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で、研修当日の１～２ヶ月前から</a:t>
            </a:r>
            <a:r>
              <a:rPr lang="ja-JP" altLang="en-US" sz="105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事前学習が可能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です。</a:t>
            </a:r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事前学習では、専門家向け科目（全</a:t>
            </a:r>
            <a:r>
              <a: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10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科目）、窓口担当者向け科目（全</a:t>
            </a:r>
            <a:r>
              <a: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科目）すべての視聴・テキスト教材のダウンロードが可能です。</a:t>
            </a:r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ja-JP" altLang="en-US" sz="105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テキスト教材の冊子を無料で研修当日に配付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します。</a:t>
            </a:r>
            <a:endParaRPr lang="ja-JP" altLang="en-US" sz="800" dirty="0"/>
          </a:p>
        </p:txBody>
      </p:sp>
      <p:sp>
        <p:nvSpPr>
          <p:cNvPr id="125" name="正方形/長方形 124">
            <a:extLst>
              <a:ext uri="{FF2B5EF4-FFF2-40B4-BE49-F238E27FC236}">
                <a16:creationId xmlns:a16="http://schemas.microsoft.com/office/drawing/2014/main" xmlns="" id="{75BD114D-F4AF-4E45-87C9-50357660B7E2}"/>
              </a:ext>
            </a:extLst>
          </p:cNvPr>
          <p:cNvSpPr/>
          <p:nvPr/>
        </p:nvSpPr>
        <p:spPr>
          <a:xfrm>
            <a:off x="2651" y="9621260"/>
            <a:ext cx="6858000" cy="284742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10000"/>
              </a:lnSpc>
            </a:pPr>
            <a:r>
              <a:rPr lang="ja-JP" altLang="en-US" sz="11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主催（運営）</a:t>
            </a:r>
            <a:r>
              <a:rPr lang="ja-JP" altLang="en-US" sz="1100" b="1" dirty="0">
                <a:latin typeface="メイリオ" panose="020B0604030504040204" pitchFamily="50" charset="-128"/>
                <a:ea typeface="メイリオ" panose="020B0604030504040204" pitchFamily="50" charset="-128"/>
                <a:sym typeface="Wingdings" panose="05000000000000000000" pitchFamily="2" charset="2"/>
              </a:rPr>
              <a:t>：公益社団法人日本農業法人協会　　　　　　</a:t>
            </a:r>
            <a:r>
              <a:rPr lang="ja-JP" altLang="en-US" sz="1000" b="1" dirty="0">
                <a:latin typeface="メイリオ" panose="020B0604030504040204" pitchFamily="50" charset="-128"/>
                <a:ea typeface="メイリオ" panose="020B0604030504040204" pitchFamily="50" charset="-128"/>
                <a:sym typeface="Wingdings" panose="05000000000000000000" pitchFamily="2" charset="2"/>
              </a:rPr>
              <a:t>事前学習できる科目の詳細は裏面をご覧ください</a:t>
            </a:r>
            <a:r>
              <a:rPr lang="ja-JP" altLang="en-US" sz="1100" b="1" dirty="0">
                <a:latin typeface="メイリオ" panose="020B0604030504040204" pitchFamily="50" charset="-128"/>
                <a:ea typeface="メイリオ" panose="020B0604030504040204" pitchFamily="50" charset="-128"/>
                <a:sym typeface="Wingdings" panose="05000000000000000000" pitchFamily="2" charset="2"/>
              </a:rPr>
              <a:t>　</a:t>
            </a:r>
            <a:endParaRPr lang="en-US" altLang="zh-CN" sz="11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6" name="正方形/長方形 45">
            <a:extLst>
              <a:ext uri="{FF2B5EF4-FFF2-40B4-BE49-F238E27FC236}">
                <a16:creationId xmlns:a16="http://schemas.microsoft.com/office/drawing/2014/main" xmlns="" id="{98D7ED00-7C4E-41EC-B1D5-2085927DE59F}"/>
              </a:ext>
            </a:extLst>
          </p:cNvPr>
          <p:cNvSpPr/>
          <p:nvPr/>
        </p:nvSpPr>
        <p:spPr>
          <a:xfrm>
            <a:off x="260648" y="8075703"/>
            <a:ext cx="907690" cy="261673"/>
          </a:xfrm>
          <a:prstGeom prst="round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1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参加申込</a:t>
            </a:r>
          </a:p>
        </p:txBody>
      </p:sp>
      <p:sp>
        <p:nvSpPr>
          <p:cNvPr id="130" name="円/楕円 49">
            <a:extLst>
              <a:ext uri="{FF2B5EF4-FFF2-40B4-BE49-F238E27FC236}">
                <a16:creationId xmlns:a16="http://schemas.microsoft.com/office/drawing/2014/main" xmlns="" id="{7BA22C5C-C612-4C6D-9645-B161E0E92A51}"/>
              </a:ext>
            </a:extLst>
          </p:cNvPr>
          <p:cNvSpPr/>
          <p:nvPr/>
        </p:nvSpPr>
        <p:spPr>
          <a:xfrm>
            <a:off x="4104514" y="8931086"/>
            <a:ext cx="84138" cy="84138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31" name="円/楕円 50">
            <a:extLst>
              <a:ext uri="{FF2B5EF4-FFF2-40B4-BE49-F238E27FC236}">
                <a16:creationId xmlns:a16="http://schemas.microsoft.com/office/drawing/2014/main" xmlns="" id="{E2A0D6F7-3682-4B9E-8272-25D5827DD93E}"/>
              </a:ext>
            </a:extLst>
          </p:cNvPr>
          <p:cNvSpPr/>
          <p:nvPr/>
        </p:nvSpPr>
        <p:spPr>
          <a:xfrm>
            <a:off x="4884845" y="9151212"/>
            <a:ext cx="84137" cy="84138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pic>
        <p:nvPicPr>
          <p:cNvPr id="133" name="図 132">
            <a:extLst>
              <a:ext uri="{FF2B5EF4-FFF2-40B4-BE49-F238E27FC236}">
                <a16:creationId xmlns:a16="http://schemas.microsoft.com/office/drawing/2014/main" xmlns="" id="{0A83D683-570C-4861-B751-3349F3EF252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1568" y="8620157"/>
            <a:ext cx="643128" cy="643128"/>
          </a:xfrm>
          <a:prstGeom prst="rect">
            <a:avLst/>
          </a:prstGeom>
        </p:spPr>
      </p:pic>
      <p:sp>
        <p:nvSpPr>
          <p:cNvPr id="150" name="Rectangle 1098">
            <a:extLst>
              <a:ext uri="{FF2B5EF4-FFF2-40B4-BE49-F238E27FC236}">
                <a16:creationId xmlns:a16="http://schemas.microsoft.com/office/drawing/2014/main" xmlns="" id="{E81A7315-8883-4A55-ACA3-900699D94A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3624" y="8363739"/>
            <a:ext cx="5824116" cy="6217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rIns="0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>
              <a:buNone/>
            </a:pPr>
            <a:r>
              <a:rPr lang="ja-JP" altLang="en-US" sz="1100" dirty="0">
                <a:latin typeface="Meiryo UI" pitchFamily="50" charset="-128"/>
                <a:ea typeface="Meiryo UI" pitchFamily="50" charset="-128"/>
              </a:rPr>
              <a:t>●</a:t>
            </a:r>
            <a:r>
              <a:rPr lang="ja-JP" altLang="en-US" sz="1000" u="sng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インターネットから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参加者ご自身で登録を行う場合は、以下</a:t>
            </a:r>
            <a:r>
              <a: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Web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フォームから画面の案内に従い、当日</a:t>
            </a:r>
            <a:endParaRPr lang="en-US" altLang="ja-JP" sz="9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buNone/>
            </a:pP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の参加申込および希望する場合は事前学習（</a:t>
            </a:r>
            <a:r>
              <a: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e-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ラーニングによる映像教材の視聴とテキストのダウンロード）</a:t>
            </a:r>
            <a:endParaRPr lang="en-US" altLang="ja-JP" sz="9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buNone/>
            </a:pP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をお申込みください。</a:t>
            </a:r>
            <a:r>
              <a:rPr lang="en-US" altLang="ja-JP" sz="105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URL</a:t>
            </a:r>
            <a:r>
              <a:rPr lang="ja-JP" altLang="en-US" sz="105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：</a:t>
            </a:r>
            <a:r>
              <a:rPr lang="en-US" altLang="ja-JP" sz="1050" u="sng" dirty="0">
                <a:hlinkClick r:id="" action="ppaction://noaction"/>
              </a:rPr>
              <a:t>https://www.bbt757.com/corporate/sd/nourin/</a:t>
            </a:r>
            <a:endParaRPr lang="ja-JP" altLang="ja-JP" sz="1050" dirty="0"/>
          </a:p>
        </p:txBody>
      </p:sp>
      <p:sp>
        <p:nvSpPr>
          <p:cNvPr id="151" name="Rectangle 1098">
            <a:extLst>
              <a:ext uri="{FF2B5EF4-FFF2-40B4-BE49-F238E27FC236}">
                <a16:creationId xmlns:a16="http://schemas.microsoft.com/office/drawing/2014/main" xmlns="" id="{7C527CF3-56DF-4102-8933-3F9627C752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8365" y="8965804"/>
            <a:ext cx="5889376" cy="615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ts val="300"/>
              </a:spcBef>
              <a:buFontTx/>
              <a:buNone/>
            </a:pPr>
            <a:r>
              <a:rPr lang="ja-JP" altLang="en-US" sz="1100" dirty="0">
                <a:latin typeface="Meiryo UI" pitchFamily="50" charset="-128"/>
                <a:ea typeface="Meiryo UI" pitchFamily="50" charset="-128"/>
              </a:rPr>
              <a:t>●</a:t>
            </a:r>
            <a:r>
              <a:rPr lang="en-US" altLang="ja-JP" sz="1100" u="sng" dirty="0">
                <a:latin typeface="Meiryo UI" pitchFamily="50" charset="-128"/>
                <a:ea typeface="Meiryo UI" pitchFamily="50" charset="-128"/>
              </a:rPr>
              <a:t>FAX</a:t>
            </a:r>
            <a:r>
              <a:rPr lang="ja-JP" altLang="en-US" sz="1100" u="sng" dirty="0">
                <a:latin typeface="Meiryo UI" pitchFamily="50" charset="-128"/>
                <a:ea typeface="Meiryo UI" pitchFamily="50" charset="-128"/>
              </a:rPr>
              <a:t>でお申込みの場合</a:t>
            </a:r>
            <a:r>
              <a:rPr lang="ja-JP" altLang="en-US" sz="1100" dirty="0">
                <a:latin typeface="Meiryo UI" pitchFamily="50" charset="-128"/>
                <a:ea typeface="Meiryo UI" pitchFamily="50" charset="-128"/>
              </a:rPr>
              <a:t>は、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裏面の申込書に必要事項を記入の上、送信してください。</a:t>
            </a:r>
            <a:endParaRPr lang="en-US" altLang="ja-JP" sz="9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eaLnBrk="1" hangingPunct="1">
              <a:spcBef>
                <a:spcPts val="300"/>
              </a:spcBef>
              <a:buFontTx/>
              <a:buNone/>
            </a:pP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事務局で参加登録を行い、希望者には事前学習の登録用</a:t>
            </a:r>
            <a:r>
              <a: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e-mail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をお送りしますので、サイトにアクセスし、</a:t>
            </a:r>
            <a:endParaRPr lang="en-US" altLang="ja-JP" sz="9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eaLnBrk="1" hangingPunct="1">
              <a:spcBef>
                <a:spcPts val="300"/>
              </a:spcBef>
              <a:buFontTx/>
              <a:buNone/>
            </a:pP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事前学習を行ってください。</a:t>
            </a:r>
          </a:p>
        </p:txBody>
      </p:sp>
      <p:sp>
        <p:nvSpPr>
          <p:cNvPr id="48" name="円/楕円 118">
            <a:extLst>
              <a:ext uri="{FF2B5EF4-FFF2-40B4-BE49-F238E27FC236}">
                <a16:creationId xmlns:a16="http://schemas.microsoft.com/office/drawing/2014/main" xmlns="" id="{066977F7-1DB5-48F5-8123-F09AD6AD5FBC}"/>
              </a:ext>
            </a:extLst>
          </p:cNvPr>
          <p:cNvSpPr/>
          <p:nvPr/>
        </p:nvSpPr>
        <p:spPr>
          <a:xfrm>
            <a:off x="5592431" y="1148890"/>
            <a:ext cx="876124" cy="881986"/>
          </a:xfrm>
          <a:prstGeom prst="ellipse">
            <a:avLst/>
          </a:prstGeom>
          <a:blipFill dpi="0" rotWithShape="1"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5500948" y="1965038"/>
            <a:ext cx="1437131" cy="669414"/>
          </a:xfrm>
          <a:prstGeom prst="rect">
            <a:avLst/>
          </a:prstGeom>
          <a:noFill/>
          <a:ln w="12700">
            <a:noFill/>
            <a:prstDash val="solid"/>
          </a:ln>
        </p:spPr>
        <p:txBody>
          <a:bodyPr wrap="square" rtlCol="0">
            <a:spAutoFit/>
          </a:bodyPr>
          <a:lstStyle/>
          <a:p>
            <a:pPr defTabSz="685800">
              <a:defRPr/>
            </a:pP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中小企業診断士、</a:t>
            </a:r>
            <a:endParaRPr lang="en-US" altLang="ja-JP" sz="9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defTabSz="685800">
              <a:defRPr/>
            </a:pP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農業経営上級</a:t>
            </a:r>
            <a:r>
              <a: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</a:p>
          <a:p>
            <a:pPr defTabSz="685800">
              <a:defRPr/>
            </a:pP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アドバイザー</a:t>
            </a:r>
            <a:endParaRPr lang="en-US" altLang="ja-JP" sz="9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defTabSz="685800">
              <a:defRPr/>
            </a:pP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r>
              <a:rPr lang="ja-JP" altLang="en-US" sz="105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村上　一幸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先生</a:t>
            </a:r>
          </a:p>
        </p:txBody>
      </p:sp>
    </p:spTree>
    <p:extLst>
      <p:ext uri="{BB962C8B-B14F-4D97-AF65-F5344CB8AC3E}">
        <p14:creationId xmlns:p14="http://schemas.microsoft.com/office/powerpoint/2010/main" val="4971882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4" name="表 7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476378"/>
              </p:ext>
            </p:extLst>
          </p:nvPr>
        </p:nvGraphicFramePr>
        <p:xfrm>
          <a:off x="63982" y="6036381"/>
          <a:ext cx="6704048" cy="3012326"/>
        </p:xfrm>
        <a:graphic>
          <a:graphicData uri="http://schemas.openxmlformats.org/drawingml/2006/table">
            <a:tbl>
              <a:tblPr firstRow="1" firstCol="1" bandRow="1"/>
              <a:tblGrid>
                <a:gridCol w="100320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6087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904328">
                  <a:extLst>
                    <a:ext uri="{9D8B030D-6E8A-4147-A177-3AD203B41FA5}">
                      <a16:colId xmlns:a16="http://schemas.microsoft.com/office/drawing/2014/main" xmlns="" val="64122692"/>
                    </a:ext>
                  </a:extLst>
                </a:gridCol>
                <a:gridCol w="77077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570294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653842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540724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</a:tblGrid>
              <a:tr h="214538">
                <a:tc gridSpan="7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0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【</a:t>
                      </a:r>
                      <a:r>
                        <a:rPr lang="ja-JP" altLang="en-US" sz="10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送信先</a:t>
                      </a:r>
                      <a:r>
                        <a:rPr lang="en-US" altLang="ja-JP" sz="10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】FAX</a:t>
                      </a:r>
                      <a:r>
                        <a:rPr lang="ja-JP" altLang="en-US" sz="10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：</a:t>
                      </a:r>
                      <a:r>
                        <a:rPr lang="en-US" altLang="ja-JP" sz="1000" b="1" dirty="0" smtClean="0">
                          <a:solidFill>
                            <a:srgbClr val="FF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03-3237-6811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</a:t>
                      </a:r>
                      <a:endParaRPr lang="ja-JP" sz="10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7170" marR="671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67170" marR="671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54593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ja-JP" sz="10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7170" marR="671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67170" marR="671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63697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altLang="ja-JP" sz="10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ja-JP" sz="10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     </a:t>
                      </a:r>
                      <a:r>
                        <a:rPr lang="ja-JP" altLang="en-US" sz="8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ふりがな</a:t>
                      </a:r>
                      <a:endParaRPr lang="en-US" altLang="ja-JP" sz="8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ご氏名</a:t>
                      </a:r>
                    </a:p>
                  </a:txBody>
                  <a:tcPr marL="67170" marR="671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 </a:t>
                      </a:r>
                      <a:endParaRPr lang="ja-JP" sz="10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 </a:t>
                      </a:r>
                      <a:endParaRPr lang="ja-JP" sz="10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7170" marR="671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7170" marR="671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10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</a:t>
                      </a:r>
                      <a:endParaRPr lang="en-US" sz="10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7170" marR="671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 </a:t>
                      </a:r>
                      <a:endParaRPr lang="ja-JP" sz="10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7170" marR="671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6177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ja-JP" sz="10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 </a:t>
                      </a:r>
                      <a:r>
                        <a:rPr lang="ja-JP" sz="10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所属・役職</a:t>
                      </a:r>
                    </a:p>
                  </a:txBody>
                  <a:tcPr marL="67170" marR="671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 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en-US" altLang="ja-JP" sz="10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ja-JP" sz="10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7170" marR="671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ja-JP" sz="10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7170" marR="6717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 </a:t>
                      </a:r>
                      <a:r>
                        <a:rPr lang="ja-JP" altLang="en-US" sz="10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個人情報の取扱いに関する同意</a:t>
                      </a:r>
                      <a:endParaRPr lang="ja-JP" sz="10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7170" marR="6717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ja-JP" sz="10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7170" marR="671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ja-JP" sz="10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7170" marR="6717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6319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0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相談所における担当業務</a:t>
                      </a:r>
                    </a:p>
                  </a:txBody>
                  <a:tcPr marL="67170" marR="671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 </a:t>
                      </a:r>
                      <a:endParaRPr lang="ja-JP" sz="10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7170" marR="671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ja-JP" sz="10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7170" marR="671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16954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0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事前学習の希望</a:t>
                      </a:r>
                      <a:endParaRPr lang="ja-JP" sz="10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7170" marR="671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000" kern="10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保有資格</a:t>
                      </a:r>
                      <a:r>
                        <a:rPr lang="ja-JP" altLang="ja-JP" sz="1000" kern="10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</a:t>
                      </a:r>
                      <a:r>
                        <a:rPr lang="ja-JP" altLang="en-US" sz="1000" kern="10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（資格がある場合のみ・</a:t>
                      </a:r>
                      <a:r>
                        <a:rPr lang="ja-JP" altLang="ja-JP" sz="1000" kern="10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複数選択可</a:t>
                      </a:r>
                      <a:r>
                        <a:rPr lang="ja-JP" altLang="en-US" sz="1000" kern="10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）</a:t>
                      </a:r>
                      <a:endParaRPr lang="ja-JP" sz="10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7170" marR="6717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保有資格</a:t>
                      </a:r>
                      <a:r>
                        <a:rPr lang="ja-JP" altLang="ja-JP" sz="10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</a:t>
                      </a:r>
                      <a:r>
                        <a:rPr lang="ja-JP" altLang="en-US" sz="10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（資格がある場合のみ・</a:t>
                      </a:r>
                      <a:r>
                        <a:rPr lang="ja-JP" altLang="ja-JP" sz="10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複数選択可</a:t>
                      </a:r>
                      <a:r>
                        <a:rPr lang="ja-JP" altLang="en-US" sz="10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）</a:t>
                      </a:r>
                      <a:endParaRPr lang="ja-JP" altLang="ja-JP" sz="10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7170" marR="6717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26217">
                <a:tc grid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10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</a:t>
                      </a:r>
                      <a:endParaRPr lang="ja-JP" sz="10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7170" marR="671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0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7170" marR="6717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ja-JP" sz="1000" strike="noStrike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7170" marR="6717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sp>
        <p:nvSpPr>
          <p:cNvPr id="225" name="円/楕円 118">
            <a:extLst>
              <a:ext uri="{FF2B5EF4-FFF2-40B4-BE49-F238E27FC236}">
                <a16:creationId xmlns:a16="http://schemas.microsoft.com/office/drawing/2014/main" xmlns="" id="{B9C8E365-F330-4C85-8A40-859039E9EFFC}"/>
              </a:ext>
            </a:extLst>
          </p:cNvPr>
          <p:cNvSpPr/>
          <p:nvPr/>
        </p:nvSpPr>
        <p:spPr>
          <a:xfrm>
            <a:off x="51535" y="3915006"/>
            <a:ext cx="6705295" cy="1203672"/>
          </a:xfrm>
          <a:prstGeom prst="roundRect">
            <a:avLst>
              <a:gd name="adj" fmla="val 0"/>
            </a:avLst>
          </a:prstGeom>
          <a:solidFill>
            <a:schemeClr val="accent3">
              <a:lumMod val="60000"/>
              <a:lumOff val="40000"/>
              <a:alpha val="62000"/>
            </a:schemeClr>
          </a:solidFill>
          <a:ln>
            <a:noFill/>
          </a:ln>
          <a:effec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32" name="直線コネクタ 131"/>
          <p:cNvCxnSpPr/>
          <p:nvPr/>
        </p:nvCxnSpPr>
        <p:spPr>
          <a:xfrm>
            <a:off x="360769" y="5313040"/>
            <a:ext cx="5868000" cy="0"/>
          </a:xfrm>
          <a:prstGeom prst="line">
            <a:avLst/>
          </a:prstGeom>
          <a:ln w="19050">
            <a:solidFill>
              <a:srgbClr val="10253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0" name="円/楕円 118">
            <a:extLst>
              <a:ext uri="{FF2B5EF4-FFF2-40B4-BE49-F238E27FC236}">
                <a16:creationId xmlns:a16="http://schemas.microsoft.com/office/drawing/2014/main" xmlns="" id="{A2ABB185-B7BD-4EED-B46B-285F62EBC08C}"/>
              </a:ext>
            </a:extLst>
          </p:cNvPr>
          <p:cNvSpPr/>
          <p:nvPr/>
        </p:nvSpPr>
        <p:spPr>
          <a:xfrm>
            <a:off x="210630" y="4087381"/>
            <a:ext cx="850280" cy="900804"/>
          </a:xfrm>
          <a:prstGeom prst="ellipse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0" name="円/楕円 49"/>
          <p:cNvSpPr/>
          <p:nvPr/>
        </p:nvSpPr>
        <p:spPr>
          <a:xfrm>
            <a:off x="4076700" y="6576507"/>
            <a:ext cx="84138" cy="84138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51" name="円/楕円 50"/>
          <p:cNvSpPr/>
          <p:nvPr/>
        </p:nvSpPr>
        <p:spPr>
          <a:xfrm>
            <a:off x="-2392573" y="2620288"/>
            <a:ext cx="84137" cy="84138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cxnSp>
        <p:nvCxnSpPr>
          <p:cNvPr id="59" name="直線コネクタ 58"/>
          <p:cNvCxnSpPr/>
          <p:nvPr/>
        </p:nvCxnSpPr>
        <p:spPr>
          <a:xfrm>
            <a:off x="-26487" y="9129464"/>
            <a:ext cx="6884988" cy="11112"/>
          </a:xfrm>
          <a:prstGeom prst="line">
            <a:avLst/>
          </a:prstGeom>
          <a:ln w="381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正方形/長方形 59"/>
          <p:cNvSpPr/>
          <p:nvPr/>
        </p:nvSpPr>
        <p:spPr>
          <a:xfrm>
            <a:off x="-9972" y="9809258"/>
            <a:ext cx="6867971" cy="96742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10000"/>
              </a:lnSpc>
            </a:pPr>
            <a:endParaRPr lang="en-US" altLang="zh-CN" sz="11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3" name="角丸四角形 42"/>
          <p:cNvSpPr/>
          <p:nvPr/>
        </p:nvSpPr>
        <p:spPr>
          <a:xfrm>
            <a:off x="51535" y="75300"/>
            <a:ext cx="3671372" cy="264051"/>
          </a:xfrm>
          <a:prstGeom prst="round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altLang="en-US" sz="11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事前学習で受講できる科目（映像講義とテキスト）</a:t>
            </a:r>
            <a:endParaRPr lang="ja-JP" altLang="ja-JP" sz="11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56" name="テキスト ボックス 155"/>
          <p:cNvSpPr txBox="1"/>
          <p:nvPr/>
        </p:nvSpPr>
        <p:spPr>
          <a:xfrm>
            <a:off x="-75699" y="9315379"/>
            <a:ext cx="366430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000" dirty="0"/>
              <a:t>【</a:t>
            </a:r>
            <a:r>
              <a:rPr lang="ja-JP" altLang="en-US" sz="1000" dirty="0"/>
              <a:t>本事業全般に関するお問い合わせ</a:t>
            </a:r>
            <a:r>
              <a:rPr lang="en-US" altLang="ja-JP" sz="1000" dirty="0"/>
              <a:t>】</a:t>
            </a:r>
          </a:p>
          <a:p>
            <a:r>
              <a:rPr lang="ja-JP" altLang="en-US" sz="1000" dirty="0"/>
              <a:t>　（公社）日本農業法人協会　名取・岸本</a:t>
            </a:r>
            <a:endParaRPr lang="en-US" altLang="ja-JP" sz="1000" dirty="0"/>
          </a:p>
          <a:p>
            <a:r>
              <a:rPr lang="ja-JP" altLang="en-US" sz="1000" dirty="0"/>
              <a:t>　</a:t>
            </a:r>
            <a:r>
              <a:rPr lang="en-US" altLang="ja-JP" sz="1000" dirty="0"/>
              <a:t>TEL</a:t>
            </a:r>
            <a:r>
              <a:rPr lang="ja-JP" altLang="en-US" sz="1000" dirty="0"/>
              <a:t>：</a:t>
            </a:r>
            <a:r>
              <a:rPr lang="en-US" altLang="ja-JP" sz="1000" dirty="0"/>
              <a:t>03-6268-9500</a:t>
            </a:r>
            <a:r>
              <a:rPr lang="ja-JP" altLang="en-US" sz="1000" dirty="0"/>
              <a:t>　</a:t>
            </a:r>
            <a:r>
              <a:rPr lang="en-US" altLang="ja-JP" sz="1000" dirty="0"/>
              <a:t>E-mail</a:t>
            </a:r>
            <a:r>
              <a:rPr lang="ja-JP" altLang="en-US" sz="1000" dirty="0"/>
              <a:t>：</a:t>
            </a:r>
            <a:r>
              <a:rPr lang="en-US" altLang="ja-JP" sz="1000" dirty="0"/>
              <a:t>soudan@hojin.or.jp</a:t>
            </a:r>
            <a:r>
              <a:rPr lang="ja-JP" altLang="en-US" sz="1000" dirty="0"/>
              <a:t>　　</a:t>
            </a:r>
            <a:endParaRPr kumimoji="1" lang="ja-JP" altLang="en-US" sz="1000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518556" y="8748561"/>
            <a:ext cx="461665" cy="106069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endParaRPr kumimoji="1" lang="ja-JP" altLang="en-US" dirty="0"/>
          </a:p>
        </p:txBody>
      </p:sp>
      <p:sp>
        <p:nvSpPr>
          <p:cNvPr id="157" name="テキスト ボックス 156"/>
          <p:cNvSpPr txBox="1"/>
          <p:nvPr/>
        </p:nvSpPr>
        <p:spPr>
          <a:xfrm>
            <a:off x="2641915" y="9449434"/>
            <a:ext cx="20841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u="sng" dirty="0"/>
              <a:t>北海道農業経営相談所</a:t>
            </a:r>
            <a:r>
              <a:rPr lang="ja-JP" altLang="en-US" sz="1000" dirty="0"/>
              <a:t>　</a:t>
            </a:r>
            <a:r>
              <a:rPr lang="en-US" altLang="ja-JP" sz="1000" dirty="0"/>
              <a:t> </a:t>
            </a:r>
            <a:endParaRPr lang="ja-JP" altLang="en-US" sz="1000" dirty="0"/>
          </a:p>
          <a:p>
            <a:r>
              <a:rPr lang="en-US" altLang="ja-JP" sz="1000" dirty="0"/>
              <a:t>TEL</a:t>
            </a:r>
            <a:r>
              <a:rPr lang="ja-JP" altLang="en-US" sz="1000" dirty="0"/>
              <a:t>：</a:t>
            </a:r>
            <a:r>
              <a:rPr lang="en-US" altLang="ja-JP" sz="1000" dirty="0"/>
              <a:t>011-206-7364</a:t>
            </a:r>
            <a:endParaRPr lang="en-US" altLang="zh-TW" sz="1000" dirty="0"/>
          </a:p>
        </p:txBody>
      </p:sp>
      <p:sp>
        <p:nvSpPr>
          <p:cNvPr id="158" name="テキスト ボックス 157"/>
          <p:cNvSpPr txBox="1"/>
          <p:nvPr/>
        </p:nvSpPr>
        <p:spPr>
          <a:xfrm>
            <a:off x="4742982" y="9147006"/>
            <a:ext cx="213363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000" dirty="0"/>
              <a:t>【</a:t>
            </a:r>
            <a:r>
              <a:rPr lang="ja-JP" altLang="en-US" sz="1000" dirty="0"/>
              <a:t>映像視聴に関するお問い合わせ</a:t>
            </a:r>
            <a:r>
              <a:rPr lang="en-US" altLang="ja-JP" sz="1000" dirty="0"/>
              <a:t>】</a:t>
            </a:r>
          </a:p>
          <a:p>
            <a:r>
              <a:rPr lang="ja-JP" altLang="en-US" sz="1000" dirty="0"/>
              <a:t>株式会社ビジネス・ブレークスルー　　乾 まさや　</a:t>
            </a:r>
            <a:r>
              <a:rPr lang="en-US" altLang="ja-JP" sz="1000" dirty="0"/>
              <a:t>TEL: 03-5860-5584</a:t>
            </a:r>
            <a:r>
              <a:rPr lang="ja-JP" altLang="en-US" sz="1000" dirty="0"/>
              <a:t>　</a:t>
            </a:r>
            <a:endParaRPr lang="en-US" altLang="ja-JP" sz="1000" dirty="0"/>
          </a:p>
          <a:p>
            <a:r>
              <a:rPr lang="ja-JP" altLang="en-US" sz="1000" dirty="0"/>
              <a:t>　　　</a:t>
            </a:r>
            <a:r>
              <a:rPr lang="en-US" altLang="ja-JP" sz="1000" dirty="0"/>
              <a:t>E-mail: inui@bbt757.com</a:t>
            </a:r>
            <a:r>
              <a:rPr lang="ja-JP" altLang="en-US" sz="1000" dirty="0"/>
              <a:t>　</a:t>
            </a: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-26487" y="9095848"/>
            <a:ext cx="2036088" cy="261610"/>
          </a:xfrm>
          <a:prstGeom prst="rect">
            <a:avLst/>
          </a:prstGeom>
          <a:solidFill>
            <a:srgbClr val="10253F"/>
          </a:solidFill>
        </p:spPr>
        <p:txBody>
          <a:bodyPr wrap="square" rtlCol="0">
            <a:spAutoFit/>
          </a:bodyPr>
          <a:lstStyle/>
          <a:p>
            <a:r>
              <a:rPr lang="ja-JP" altLang="en-US" sz="11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本件に関するお問い合わせ</a:t>
            </a:r>
          </a:p>
        </p:txBody>
      </p:sp>
      <p:grpSp>
        <p:nvGrpSpPr>
          <p:cNvPr id="165" name="グループ化 164"/>
          <p:cNvGrpSpPr/>
          <p:nvPr/>
        </p:nvGrpSpPr>
        <p:grpSpPr>
          <a:xfrm>
            <a:off x="129815" y="5188466"/>
            <a:ext cx="6541911" cy="764024"/>
            <a:chOff x="8158857" y="4611601"/>
            <a:chExt cx="6541911" cy="764024"/>
          </a:xfrm>
        </p:grpSpPr>
        <p:sp>
          <p:nvSpPr>
            <p:cNvPr id="167" name="角丸四角形 166"/>
            <p:cNvSpPr/>
            <p:nvPr/>
          </p:nvSpPr>
          <p:spPr>
            <a:xfrm>
              <a:off x="9944119" y="4618579"/>
              <a:ext cx="2868191" cy="257620"/>
            </a:xfrm>
            <a:prstGeom prst="roundRect">
              <a:avLst/>
            </a:prstGeom>
            <a:gradFill>
              <a:gsLst>
                <a:gs pos="0">
                  <a:srgbClr val="5B9BD5"/>
                </a:gs>
                <a:gs pos="33000">
                  <a:srgbClr val="5B9BD5">
                    <a:lumMod val="45000"/>
                    <a:lumOff val="55000"/>
                  </a:srgbClr>
                </a:gs>
                <a:gs pos="49000">
                  <a:srgbClr val="5B9BD5">
                    <a:lumMod val="45000"/>
                    <a:lumOff val="55000"/>
                  </a:srgbClr>
                </a:gs>
                <a:gs pos="100000">
                  <a:srgbClr val="70AD47">
                    <a:lumMod val="75000"/>
                  </a:srgbClr>
                </a:gs>
              </a:gsLst>
              <a:lin ang="5400000" scaled="1"/>
            </a:gra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ja-JP" altLang="en-US" sz="1100" b="1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参　加　申　込　書（</a:t>
              </a:r>
              <a:r>
                <a:rPr lang="en-US" altLang="ja-JP" sz="1100" b="1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FAX</a:t>
              </a:r>
              <a:r>
                <a:rPr lang="ja-JP" altLang="en-US" sz="1100" b="1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）</a:t>
              </a:r>
              <a:endParaRPr lang="ja-JP" altLang="ja-JP" sz="11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169" name="角丸四角形 168"/>
            <p:cNvSpPr/>
            <p:nvPr/>
          </p:nvSpPr>
          <p:spPr>
            <a:xfrm>
              <a:off x="8158857" y="4611601"/>
              <a:ext cx="777481" cy="764024"/>
            </a:xfrm>
            <a:prstGeom prst="roundRect">
              <a:avLst>
                <a:gd name="adj" fmla="val 0"/>
              </a:avLst>
            </a:prstGeom>
            <a:blipFill dpi="0" rotWithShape="1"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a:blipFill>
            <a:ln>
              <a:solidFill>
                <a:srgbClr val="10253F"/>
              </a:solidFill>
            </a:ln>
          </p:spPr>
          <p:style>
            <a:lnRef idx="2">
              <a:schemeClr val="accent3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3"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72" name="Rectangle 1098"/>
            <p:cNvSpPr>
              <a:spLocks noChangeArrowheads="1"/>
            </p:cNvSpPr>
            <p:nvPr/>
          </p:nvSpPr>
          <p:spPr bwMode="auto">
            <a:xfrm>
              <a:off x="8926959" y="4880191"/>
              <a:ext cx="5773809" cy="400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kumimoji="1" sz="32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kumimoji="1" sz="28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kumimoji="1" sz="24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ts val="300"/>
                </a:spcBef>
                <a:buFontTx/>
                <a:buNone/>
              </a:pPr>
              <a:r>
                <a:rPr lang="ja-JP" altLang="en-US" sz="1100" dirty="0">
                  <a:latin typeface="Meiryo UI" pitchFamily="50" charset="-128"/>
                  <a:ea typeface="Meiryo UI" pitchFamily="50" charset="-128"/>
                </a:rPr>
                <a:t>●</a:t>
              </a:r>
              <a:r>
                <a:rPr lang="en-US" altLang="ja-JP" sz="1100" u="sng" dirty="0">
                  <a:latin typeface="Meiryo UI" pitchFamily="50" charset="-128"/>
                  <a:ea typeface="Meiryo UI" pitchFamily="50" charset="-128"/>
                </a:rPr>
                <a:t>FAX</a:t>
              </a:r>
              <a:r>
                <a:rPr lang="ja-JP" altLang="en-US" sz="1100" u="sng" dirty="0">
                  <a:latin typeface="Meiryo UI" pitchFamily="50" charset="-128"/>
                  <a:ea typeface="Meiryo UI" pitchFamily="50" charset="-128"/>
                </a:rPr>
                <a:t>でお申込みの場合</a:t>
              </a:r>
              <a:r>
                <a:rPr lang="ja-JP" altLang="en-US" sz="1100" dirty="0">
                  <a:latin typeface="Meiryo UI" pitchFamily="50" charset="-128"/>
                  <a:ea typeface="Meiryo UI" pitchFamily="50" charset="-128"/>
                </a:rPr>
                <a:t>は、</a:t>
              </a:r>
              <a:r>
                <a:rPr lang="ja-JP" altLang="en-US" sz="900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以下に必要事項を記入の上、送信してください。事務局で参加登録を行い、希望者には事前学習の登録用</a:t>
              </a:r>
              <a:r>
                <a:rPr lang="en-US" altLang="ja-JP" sz="900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e-mail</a:t>
              </a:r>
              <a:r>
                <a:rPr lang="ja-JP" altLang="en-US" sz="900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をお送りしますので、サイトにアクセスし、事前学習を行ってください。</a:t>
              </a:r>
            </a:p>
          </p:txBody>
        </p:sp>
      </p:grpSp>
      <p:sp>
        <p:nvSpPr>
          <p:cNvPr id="164" name="テキスト ボックス 163"/>
          <p:cNvSpPr txBox="1"/>
          <p:nvPr/>
        </p:nvSpPr>
        <p:spPr>
          <a:xfrm>
            <a:off x="1104531" y="7977336"/>
            <a:ext cx="5717045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ja-JP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□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ja-JP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登録専門家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ja-JP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□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ja-JP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今後登録見込の専門家　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ja-JP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□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ja-JP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コーディネーター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ja-JP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□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ja-JP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窓口担当者　　□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ja-JP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行政関係職員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ja-JP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□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ja-JP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その他関係機関職員</a:t>
            </a:r>
          </a:p>
        </p:txBody>
      </p:sp>
      <p:sp>
        <p:nvSpPr>
          <p:cNvPr id="160" name="円/楕円 118">
            <a:extLst>
              <a:ext uri="{FF2B5EF4-FFF2-40B4-BE49-F238E27FC236}">
                <a16:creationId xmlns:a16="http://schemas.microsoft.com/office/drawing/2014/main" xmlns="" id="{44A6E98C-2E06-473F-B886-FA733BA42206}"/>
              </a:ext>
            </a:extLst>
          </p:cNvPr>
          <p:cNvSpPr/>
          <p:nvPr/>
        </p:nvSpPr>
        <p:spPr>
          <a:xfrm>
            <a:off x="51535" y="427115"/>
            <a:ext cx="6728943" cy="3422172"/>
          </a:xfrm>
          <a:prstGeom prst="roundRect">
            <a:avLst>
              <a:gd name="adj" fmla="val 0"/>
            </a:avLst>
          </a:prstGeom>
          <a:solidFill>
            <a:schemeClr val="tx2">
              <a:lumMod val="20000"/>
              <a:lumOff val="80000"/>
              <a:alpha val="62000"/>
            </a:schemeClr>
          </a:solidFill>
          <a:ln>
            <a:noFill/>
          </a:ln>
          <a:effec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1" name="グループ化 20">
            <a:extLst>
              <a:ext uri="{FF2B5EF4-FFF2-40B4-BE49-F238E27FC236}">
                <a16:creationId xmlns:a16="http://schemas.microsoft.com/office/drawing/2014/main" xmlns="" id="{622297BF-77B1-479B-B698-4AA0F35A79D6}"/>
              </a:ext>
            </a:extLst>
          </p:cNvPr>
          <p:cNvGrpSpPr/>
          <p:nvPr/>
        </p:nvGrpSpPr>
        <p:grpSpPr>
          <a:xfrm>
            <a:off x="85511" y="752343"/>
            <a:ext cx="6903942" cy="3160188"/>
            <a:chOff x="122076" y="1329050"/>
            <a:chExt cx="6903942" cy="3160188"/>
          </a:xfrm>
        </p:grpSpPr>
        <p:sp>
          <p:nvSpPr>
            <p:cNvPr id="70" name="円/楕円 118">
              <a:extLst>
                <a:ext uri="{FF2B5EF4-FFF2-40B4-BE49-F238E27FC236}">
                  <a16:creationId xmlns:a16="http://schemas.microsoft.com/office/drawing/2014/main" xmlns="" id="{066977F7-1DB5-48F5-8123-F09AD6AD5FBC}"/>
                </a:ext>
              </a:extLst>
            </p:cNvPr>
            <p:cNvSpPr/>
            <p:nvPr/>
          </p:nvSpPr>
          <p:spPr>
            <a:xfrm>
              <a:off x="2249748" y="1357870"/>
              <a:ext cx="876124" cy="881986"/>
            </a:xfrm>
            <a:prstGeom prst="ellipse">
              <a:avLst/>
            </a:prstGeom>
            <a:blipFill dpi="0"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08" name="テキスト ボックス 107"/>
            <p:cNvSpPr txBox="1"/>
            <p:nvPr/>
          </p:nvSpPr>
          <p:spPr>
            <a:xfrm>
              <a:off x="2249748" y="2456965"/>
              <a:ext cx="2451886" cy="530915"/>
            </a:xfrm>
            <a:prstGeom prst="rect">
              <a:avLst/>
            </a:prstGeom>
            <a:noFill/>
            <a:ln w="12700">
              <a:noFill/>
              <a:prstDash val="solid"/>
            </a:ln>
          </p:spPr>
          <p:txBody>
            <a:bodyPr wrap="square" rtlCol="0">
              <a:spAutoFit/>
            </a:bodyPr>
            <a:lstStyle/>
            <a:p>
              <a:pPr defTabSz="685800">
                <a:defRPr/>
              </a:pPr>
              <a:r>
                <a:rPr lang="ja-JP" altLang="en-US" sz="9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　　　　　　　中小企業診断士、</a:t>
              </a:r>
              <a:endPara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defTabSz="685800">
                <a:defRPr/>
              </a:pPr>
              <a:r>
                <a:rPr lang="ja-JP" altLang="en-US" sz="9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　　　　　　　農業経営上級</a:t>
              </a:r>
              <a:r>
                <a:rPr lang="en-US" altLang="ja-JP" sz="9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lang="ja-JP" altLang="en-US" sz="9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アドバイザー</a:t>
              </a:r>
              <a:endPara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defTabSz="685800">
                <a:defRPr/>
              </a:pPr>
              <a:r>
                <a:rPr lang="ja-JP" altLang="en-US" sz="9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　　　　　　　　</a:t>
              </a:r>
              <a:r>
                <a:rPr lang="ja-JP" altLang="en-US" sz="105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村上　一幸</a:t>
              </a:r>
              <a:r>
                <a:rPr lang="ja-JP" altLang="en-US" sz="9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 先生</a:t>
              </a:r>
            </a:p>
          </p:txBody>
        </p:sp>
        <p:pic>
          <p:nvPicPr>
            <p:cNvPr id="129" name="図 128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2408360" y="2327795"/>
              <a:ext cx="535921" cy="356850"/>
            </a:xfrm>
            <a:prstGeom prst="rect">
              <a:avLst/>
            </a:prstGeom>
          </p:spPr>
        </p:pic>
        <p:sp>
          <p:nvSpPr>
            <p:cNvPr id="139" name="角丸四角形吹き出し 18"/>
            <p:cNvSpPr/>
            <p:nvPr/>
          </p:nvSpPr>
          <p:spPr>
            <a:xfrm>
              <a:off x="5522173" y="3020257"/>
              <a:ext cx="1234729" cy="714044"/>
            </a:xfrm>
            <a:custGeom>
              <a:avLst/>
              <a:gdLst>
                <a:gd name="connsiteX0" fmla="*/ 0 w 4438984"/>
                <a:gd name="connsiteY0" fmla="*/ 89391 h 536336"/>
                <a:gd name="connsiteX1" fmla="*/ 89391 w 4438984"/>
                <a:gd name="connsiteY1" fmla="*/ 0 h 536336"/>
                <a:gd name="connsiteX2" fmla="*/ 739831 w 4438984"/>
                <a:gd name="connsiteY2" fmla="*/ 0 h 536336"/>
                <a:gd name="connsiteX3" fmla="*/ 739831 w 4438984"/>
                <a:gd name="connsiteY3" fmla="*/ 0 h 536336"/>
                <a:gd name="connsiteX4" fmla="*/ 1849577 w 4438984"/>
                <a:gd name="connsiteY4" fmla="*/ 0 h 536336"/>
                <a:gd name="connsiteX5" fmla="*/ 4349593 w 4438984"/>
                <a:gd name="connsiteY5" fmla="*/ 0 h 536336"/>
                <a:gd name="connsiteX6" fmla="*/ 4438984 w 4438984"/>
                <a:gd name="connsiteY6" fmla="*/ 89391 h 536336"/>
                <a:gd name="connsiteX7" fmla="*/ 4438984 w 4438984"/>
                <a:gd name="connsiteY7" fmla="*/ 312863 h 536336"/>
                <a:gd name="connsiteX8" fmla="*/ 4438984 w 4438984"/>
                <a:gd name="connsiteY8" fmla="*/ 312863 h 536336"/>
                <a:gd name="connsiteX9" fmla="*/ 4438984 w 4438984"/>
                <a:gd name="connsiteY9" fmla="*/ 446947 h 536336"/>
                <a:gd name="connsiteX10" fmla="*/ 4438984 w 4438984"/>
                <a:gd name="connsiteY10" fmla="*/ 446945 h 536336"/>
                <a:gd name="connsiteX11" fmla="*/ 4349593 w 4438984"/>
                <a:gd name="connsiteY11" fmla="*/ 536336 h 536336"/>
                <a:gd name="connsiteX12" fmla="*/ 1849577 w 4438984"/>
                <a:gd name="connsiteY12" fmla="*/ 536336 h 536336"/>
                <a:gd name="connsiteX13" fmla="*/ 786721 w 4438984"/>
                <a:gd name="connsiteY13" fmla="*/ 654180 h 536336"/>
                <a:gd name="connsiteX14" fmla="*/ 739831 w 4438984"/>
                <a:gd name="connsiteY14" fmla="*/ 536336 h 536336"/>
                <a:gd name="connsiteX15" fmla="*/ 89391 w 4438984"/>
                <a:gd name="connsiteY15" fmla="*/ 536336 h 536336"/>
                <a:gd name="connsiteX16" fmla="*/ 0 w 4438984"/>
                <a:gd name="connsiteY16" fmla="*/ 446945 h 536336"/>
                <a:gd name="connsiteX17" fmla="*/ 0 w 4438984"/>
                <a:gd name="connsiteY17" fmla="*/ 446947 h 536336"/>
                <a:gd name="connsiteX18" fmla="*/ 0 w 4438984"/>
                <a:gd name="connsiteY18" fmla="*/ 312863 h 536336"/>
                <a:gd name="connsiteX19" fmla="*/ 0 w 4438984"/>
                <a:gd name="connsiteY19" fmla="*/ 312863 h 536336"/>
                <a:gd name="connsiteX20" fmla="*/ 0 w 4438984"/>
                <a:gd name="connsiteY20" fmla="*/ 89391 h 536336"/>
                <a:gd name="connsiteX0" fmla="*/ 0 w 4438984"/>
                <a:gd name="connsiteY0" fmla="*/ 89391 h 654180"/>
                <a:gd name="connsiteX1" fmla="*/ 89391 w 4438984"/>
                <a:gd name="connsiteY1" fmla="*/ 0 h 654180"/>
                <a:gd name="connsiteX2" fmla="*/ 739831 w 4438984"/>
                <a:gd name="connsiteY2" fmla="*/ 0 h 654180"/>
                <a:gd name="connsiteX3" fmla="*/ 739831 w 4438984"/>
                <a:gd name="connsiteY3" fmla="*/ 0 h 654180"/>
                <a:gd name="connsiteX4" fmla="*/ 1849577 w 4438984"/>
                <a:gd name="connsiteY4" fmla="*/ 0 h 654180"/>
                <a:gd name="connsiteX5" fmla="*/ 4349593 w 4438984"/>
                <a:gd name="connsiteY5" fmla="*/ 0 h 654180"/>
                <a:gd name="connsiteX6" fmla="*/ 4438984 w 4438984"/>
                <a:gd name="connsiteY6" fmla="*/ 89391 h 654180"/>
                <a:gd name="connsiteX7" fmla="*/ 4438984 w 4438984"/>
                <a:gd name="connsiteY7" fmla="*/ 312863 h 654180"/>
                <a:gd name="connsiteX8" fmla="*/ 4438984 w 4438984"/>
                <a:gd name="connsiteY8" fmla="*/ 312863 h 654180"/>
                <a:gd name="connsiteX9" fmla="*/ 4438984 w 4438984"/>
                <a:gd name="connsiteY9" fmla="*/ 446947 h 654180"/>
                <a:gd name="connsiteX10" fmla="*/ 4438984 w 4438984"/>
                <a:gd name="connsiteY10" fmla="*/ 446945 h 654180"/>
                <a:gd name="connsiteX11" fmla="*/ 4349593 w 4438984"/>
                <a:gd name="connsiteY11" fmla="*/ 536336 h 654180"/>
                <a:gd name="connsiteX12" fmla="*/ 1189177 w 4438984"/>
                <a:gd name="connsiteY12" fmla="*/ 549036 h 654180"/>
                <a:gd name="connsiteX13" fmla="*/ 786721 w 4438984"/>
                <a:gd name="connsiteY13" fmla="*/ 654180 h 654180"/>
                <a:gd name="connsiteX14" fmla="*/ 739831 w 4438984"/>
                <a:gd name="connsiteY14" fmla="*/ 536336 h 654180"/>
                <a:gd name="connsiteX15" fmla="*/ 89391 w 4438984"/>
                <a:gd name="connsiteY15" fmla="*/ 536336 h 654180"/>
                <a:gd name="connsiteX16" fmla="*/ 0 w 4438984"/>
                <a:gd name="connsiteY16" fmla="*/ 446945 h 654180"/>
                <a:gd name="connsiteX17" fmla="*/ 0 w 4438984"/>
                <a:gd name="connsiteY17" fmla="*/ 446947 h 654180"/>
                <a:gd name="connsiteX18" fmla="*/ 0 w 4438984"/>
                <a:gd name="connsiteY18" fmla="*/ 312863 h 654180"/>
                <a:gd name="connsiteX19" fmla="*/ 0 w 4438984"/>
                <a:gd name="connsiteY19" fmla="*/ 312863 h 654180"/>
                <a:gd name="connsiteX20" fmla="*/ 0 w 4438984"/>
                <a:gd name="connsiteY20" fmla="*/ 89391 h 654180"/>
                <a:gd name="connsiteX0" fmla="*/ 0 w 4438984"/>
                <a:gd name="connsiteY0" fmla="*/ 89391 h 654180"/>
                <a:gd name="connsiteX1" fmla="*/ 89391 w 4438984"/>
                <a:gd name="connsiteY1" fmla="*/ 0 h 654180"/>
                <a:gd name="connsiteX2" fmla="*/ 739831 w 4438984"/>
                <a:gd name="connsiteY2" fmla="*/ 0 h 654180"/>
                <a:gd name="connsiteX3" fmla="*/ 739831 w 4438984"/>
                <a:gd name="connsiteY3" fmla="*/ 0 h 654180"/>
                <a:gd name="connsiteX4" fmla="*/ 1849577 w 4438984"/>
                <a:gd name="connsiteY4" fmla="*/ 0 h 654180"/>
                <a:gd name="connsiteX5" fmla="*/ 4349593 w 4438984"/>
                <a:gd name="connsiteY5" fmla="*/ 0 h 654180"/>
                <a:gd name="connsiteX6" fmla="*/ 4438984 w 4438984"/>
                <a:gd name="connsiteY6" fmla="*/ 89391 h 654180"/>
                <a:gd name="connsiteX7" fmla="*/ 4438984 w 4438984"/>
                <a:gd name="connsiteY7" fmla="*/ 312863 h 654180"/>
                <a:gd name="connsiteX8" fmla="*/ 4438984 w 4438984"/>
                <a:gd name="connsiteY8" fmla="*/ 312863 h 654180"/>
                <a:gd name="connsiteX9" fmla="*/ 4438984 w 4438984"/>
                <a:gd name="connsiteY9" fmla="*/ 446947 h 654180"/>
                <a:gd name="connsiteX10" fmla="*/ 4438984 w 4438984"/>
                <a:gd name="connsiteY10" fmla="*/ 446945 h 654180"/>
                <a:gd name="connsiteX11" fmla="*/ 4349593 w 4438984"/>
                <a:gd name="connsiteY11" fmla="*/ 536336 h 654180"/>
                <a:gd name="connsiteX12" fmla="*/ 922477 w 4438984"/>
                <a:gd name="connsiteY12" fmla="*/ 536336 h 654180"/>
                <a:gd name="connsiteX13" fmla="*/ 786721 w 4438984"/>
                <a:gd name="connsiteY13" fmla="*/ 654180 h 654180"/>
                <a:gd name="connsiteX14" fmla="*/ 739831 w 4438984"/>
                <a:gd name="connsiteY14" fmla="*/ 536336 h 654180"/>
                <a:gd name="connsiteX15" fmla="*/ 89391 w 4438984"/>
                <a:gd name="connsiteY15" fmla="*/ 536336 h 654180"/>
                <a:gd name="connsiteX16" fmla="*/ 0 w 4438984"/>
                <a:gd name="connsiteY16" fmla="*/ 446945 h 654180"/>
                <a:gd name="connsiteX17" fmla="*/ 0 w 4438984"/>
                <a:gd name="connsiteY17" fmla="*/ 446947 h 654180"/>
                <a:gd name="connsiteX18" fmla="*/ 0 w 4438984"/>
                <a:gd name="connsiteY18" fmla="*/ 312863 h 654180"/>
                <a:gd name="connsiteX19" fmla="*/ 0 w 4438984"/>
                <a:gd name="connsiteY19" fmla="*/ 312863 h 654180"/>
                <a:gd name="connsiteX20" fmla="*/ 0 w 4438984"/>
                <a:gd name="connsiteY20" fmla="*/ 89391 h 654180"/>
                <a:gd name="connsiteX0" fmla="*/ 0 w 4438984"/>
                <a:gd name="connsiteY0" fmla="*/ 89391 h 618885"/>
                <a:gd name="connsiteX1" fmla="*/ 89391 w 4438984"/>
                <a:gd name="connsiteY1" fmla="*/ 0 h 618885"/>
                <a:gd name="connsiteX2" fmla="*/ 739831 w 4438984"/>
                <a:gd name="connsiteY2" fmla="*/ 0 h 618885"/>
                <a:gd name="connsiteX3" fmla="*/ 739831 w 4438984"/>
                <a:gd name="connsiteY3" fmla="*/ 0 h 618885"/>
                <a:gd name="connsiteX4" fmla="*/ 1849577 w 4438984"/>
                <a:gd name="connsiteY4" fmla="*/ 0 h 618885"/>
                <a:gd name="connsiteX5" fmla="*/ 4349593 w 4438984"/>
                <a:gd name="connsiteY5" fmla="*/ 0 h 618885"/>
                <a:gd name="connsiteX6" fmla="*/ 4438984 w 4438984"/>
                <a:gd name="connsiteY6" fmla="*/ 89391 h 618885"/>
                <a:gd name="connsiteX7" fmla="*/ 4438984 w 4438984"/>
                <a:gd name="connsiteY7" fmla="*/ 312863 h 618885"/>
                <a:gd name="connsiteX8" fmla="*/ 4438984 w 4438984"/>
                <a:gd name="connsiteY8" fmla="*/ 312863 h 618885"/>
                <a:gd name="connsiteX9" fmla="*/ 4438984 w 4438984"/>
                <a:gd name="connsiteY9" fmla="*/ 446947 h 618885"/>
                <a:gd name="connsiteX10" fmla="*/ 4438984 w 4438984"/>
                <a:gd name="connsiteY10" fmla="*/ 446945 h 618885"/>
                <a:gd name="connsiteX11" fmla="*/ 4349593 w 4438984"/>
                <a:gd name="connsiteY11" fmla="*/ 536336 h 618885"/>
                <a:gd name="connsiteX12" fmla="*/ 922477 w 4438984"/>
                <a:gd name="connsiteY12" fmla="*/ 536336 h 618885"/>
                <a:gd name="connsiteX13" fmla="*/ 786721 w 4438984"/>
                <a:gd name="connsiteY13" fmla="*/ 618885 h 618885"/>
                <a:gd name="connsiteX14" fmla="*/ 739831 w 4438984"/>
                <a:gd name="connsiteY14" fmla="*/ 536336 h 618885"/>
                <a:gd name="connsiteX15" fmla="*/ 89391 w 4438984"/>
                <a:gd name="connsiteY15" fmla="*/ 536336 h 618885"/>
                <a:gd name="connsiteX16" fmla="*/ 0 w 4438984"/>
                <a:gd name="connsiteY16" fmla="*/ 446945 h 618885"/>
                <a:gd name="connsiteX17" fmla="*/ 0 w 4438984"/>
                <a:gd name="connsiteY17" fmla="*/ 446947 h 618885"/>
                <a:gd name="connsiteX18" fmla="*/ 0 w 4438984"/>
                <a:gd name="connsiteY18" fmla="*/ 312863 h 618885"/>
                <a:gd name="connsiteX19" fmla="*/ 0 w 4438984"/>
                <a:gd name="connsiteY19" fmla="*/ 312863 h 618885"/>
                <a:gd name="connsiteX20" fmla="*/ 0 w 4438984"/>
                <a:gd name="connsiteY20" fmla="*/ 89391 h 618885"/>
                <a:gd name="connsiteX0" fmla="*/ 0 w 4438984"/>
                <a:gd name="connsiteY0" fmla="*/ 89391 h 537302"/>
                <a:gd name="connsiteX1" fmla="*/ 89391 w 4438984"/>
                <a:gd name="connsiteY1" fmla="*/ 0 h 537302"/>
                <a:gd name="connsiteX2" fmla="*/ 739831 w 4438984"/>
                <a:gd name="connsiteY2" fmla="*/ 0 h 537302"/>
                <a:gd name="connsiteX3" fmla="*/ 739831 w 4438984"/>
                <a:gd name="connsiteY3" fmla="*/ 0 h 537302"/>
                <a:gd name="connsiteX4" fmla="*/ 1849577 w 4438984"/>
                <a:gd name="connsiteY4" fmla="*/ 0 h 537302"/>
                <a:gd name="connsiteX5" fmla="*/ 4349593 w 4438984"/>
                <a:gd name="connsiteY5" fmla="*/ 0 h 537302"/>
                <a:gd name="connsiteX6" fmla="*/ 4438984 w 4438984"/>
                <a:gd name="connsiteY6" fmla="*/ 89391 h 537302"/>
                <a:gd name="connsiteX7" fmla="*/ 4438984 w 4438984"/>
                <a:gd name="connsiteY7" fmla="*/ 312863 h 537302"/>
                <a:gd name="connsiteX8" fmla="*/ 4438984 w 4438984"/>
                <a:gd name="connsiteY8" fmla="*/ 312863 h 537302"/>
                <a:gd name="connsiteX9" fmla="*/ 4438984 w 4438984"/>
                <a:gd name="connsiteY9" fmla="*/ 446947 h 537302"/>
                <a:gd name="connsiteX10" fmla="*/ 4438984 w 4438984"/>
                <a:gd name="connsiteY10" fmla="*/ 446945 h 537302"/>
                <a:gd name="connsiteX11" fmla="*/ 4349593 w 4438984"/>
                <a:gd name="connsiteY11" fmla="*/ 536336 h 537302"/>
                <a:gd name="connsiteX12" fmla="*/ 922477 w 4438984"/>
                <a:gd name="connsiteY12" fmla="*/ 536336 h 537302"/>
                <a:gd name="connsiteX13" fmla="*/ 804860 w 4438984"/>
                <a:gd name="connsiteY13" fmla="*/ 537302 h 537302"/>
                <a:gd name="connsiteX14" fmla="*/ 739831 w 4438984"/>
                <a:gd name="connsiteY14" fmla="*/ 536336 h 537302"/>
                <a:gd name="connsiteX15" fmla="*/ 89391 w 4438984"/>
                <a:gd name="connsiteY15" fmla="*/ 536336 h 537302"/>
                <a:gd name="connsiteX16" fmla="*/ 0 w 4438984"/>
                <a:gd name="connsiteY16" fmla="*/ 446945 h 537302"/>
                <a:gd name="connsiteX17" fmla="*/ 0 w 4438984"/>
                <a:gd name="connsiteY17" fmla="*/ 446947 h 537302"/>
                <a:gd name="connsiteX18" fmla="*/ 0 w 4438984"/>
                <a:gd name="connsiteY18" fmla="*/ 312863 h 537302"/>
                <a:gd name="connsiteX19" fmla="*/ 0 w 4438984"/>
                <a:gd name="connsiteY19" fmla="*/ 312863 h 537302"/>
                <a:gd name="connsiteX20" fmla="*/ 0 w 4438984"/>
                <a:gd name="connsiteY20" fmla="*/ 89391 h 537302"/>
                <a:gd name="connsiteX0" fmla="*/ 471583 w 4910567"/>
                <a:gd name="connsiteY0" fmla="*/ 89391 h 537302"/>
                <a:gd name="connsiteX1" fmla="*/ 560974 w 4910567"/>
                <a:gd name="connsiteY1" fmla="*/ 0 h 537302"/>
                <a:gd name="connsiteX2" fmla="*/ 1211414 w 4910567"/>
                <a:gd name="connsiteY2" fmla="*/ 0 h 537302"/>
                <a:gd name="connsiteX3" fmla="*/ 1211414 w 4910567"/>
                <a:gd name="connsiteY3" fmla="*/ 0 h 537302"/>
                <a:gd name="connsiteX4" fmla="*/ 2321160 w 4910567"/>
                <a:gd name="connsiteY4" fmla="*/ 0 h 537302"/>
                <a:gd name="connsiteX5" fmla="*/ 4821176 w 4910567"/>
                <a:gd name="connsiteY5" fmla="*/ 0 h 537302"/>
                <a:gd name="connsiteX6" fmla="*/ 4910567 w 4910567"/>
                <a:gd name="connsiteY6" fmla="*/ 89391 h 537302"/>
                <a:gd name="connsiteX7" fmla="*/ 4910567 w 4910567"/>
                <a:gd name="connsiteY7" fmla="*/ 312863 h 537302"/>
                <a:gd name="connsiteX8" fmla="*/ 4910567 w 4910567"/>
                <a:gd name="connsiteY8" fmla="*/ 312863 h 537302"/>
                <a:gd name="connsiteX9" fmla="*/ 4910567 w 4910567"/>
                <a:gd name="connsiteY9" fmla="*/ 446947 h 537302"/>
                <a:gd name="connsiteX10" fmla="*/ 4910567 w 4910567"/>
                <a:gd name="connsiteY10" fmla="*/ 446945 h 537302"/>
                <a:gd name="connsiteX11" fmla="*/ 4821176 w 4910567"/>
                <a:gd name="connsiteY11" fmla="*/ 536336 h 537302"/>
                <a:gd name="connsiteX12" fmla="*/ 1394060 w 4910567"/>
                <a:gd name="connsiteY12" fmla="*/ 536336 h 537302"/>
                <a:gd name="connsiteX13" fmla="*/ 1276443 w 4910567"/>
                <a:gd name="connsiteY13" fmla="*/ 537302 h 537302"/>
                <a:gd name="connsiteX14" fmla="*/ 1211414 w 4910567"/>
                <a:gd name="connsiteY14" fmla="*/ 536336 h 537302"/>
                <a:gd name="connsiteX15" fmla="*/ 560974 w 4910567"/>
                <a:gd name="connsiteY15" fmla="*/ 536336 h 537302"/>
                <a:gd name="connsiteX16" fmla="*/ 471583 w 4910567"/>
                <a:gd name="connsiteY16" fmla="*/ 446945 h 537302"/>
                <a:gd name="connsiteX17" fmla="*/ 0 w 4910567"/>
                <a:gd name="connsiteY17" fmla="*/ 466371 h 537302"/>
                <a:gd name="connsiteX18" fmla="*/ 471583 w 4910567"/>
                <a:gd name="connsiteY18" fmla="*/ 312863 h 537302"/>
                <a:gd name="connsiteX19" fmla="*/ 471583 w 4910567"/>
                <a:gd name="connsiteY19" fmla="*/ 312863 h 537302"/>
                <a:gd name="connsiteX20" fmla="*/ 471583 w 4910567"/>
                <a:gd name="connsiteY20" fmla="*/ 89391 h 537302"/>
                <a:gd name="connsiteX0" fmla="*/ 307761 w 4746745"/>
                <a:gd name="connsiteY0" fmla="*/ 89391 h 537302"/>
                <a:gd name="connsiteX1" fmla="*/ 397152 w 4746745"/>
                <a:gd name="connsiteY1" fmla="*/ 0 h 537302"/>
                <a:gd name="connsiteX2" fmla="*/ 1047592 w 4746745"/>
                <a:gd name="connsiteY2" fmla="*/ 0 h 537302"/>
                <a:gd name="connsiteX3" fmla="*/ 1047592 w 4746745"/>
                <a:gd name="connsiteY3" fmla="*/ 0 h 537302"/>
                <a:gd name="connsiteX4" fmla="*/ 2157338 w 4746745"/>
                <a:gd name="connsiteY4" fmla="*/ 0 h 537302"/>
                <a:gd name="connsiteX5" fmla="*/ 4657354 w 4746745"/>
                <a:gd name="connsiteY5" fmla="*/ 0 h 537302"/>
                <a:gd name="connsiteX6" fmla="*/ 4746745 w 4746745"/>
                <a:gd name="connsiteY6" fmla="*/ 89391 h 537302"/>
                <a:gd name="connsiteX7" fmla="*/ 4746745 w 4746745"/>
                <a:gd name="connsiteY7" fmla="*/ 312863 h 537302"/>
                <a:gd name="connsiteX8" fmla="*/ 4746745 w 4746745"/>
                <a:gd name="connsiteY8" fmla="*/ 312863 h 537302"/>
                <a:gd name="connsiteX9" fmla="*/ 4746745 w 4746745"/>
                <a:gd name="connsiteY9" fmla="*/ 446947 h 537302"/>
                <a:gd name="connsiteX10" fmla="*/ 4746745 w 4746745"/>
                <a:gd name="connsiteY10" fmla="*/ 446945 h 537302"/>
                <a:gd name="connsiteX11" fmla="*/ 4657354 w 4746745"/>
                <a:gd name="connsiteY11" fmla="*/ 536336 h 537302"/>
                <a:gd name="connsiteX12" fmla="*/ 1230238 w 4746745"/>
                <a:gd name="connsiteY12" fmla="*/ 536336 h 537302"/>
                <a:gd name="connsiteX13" fmla="*/ 1112621 w 4746745"/>
                <a:gd name="connsiteY13" fmla="*/ 537302 h 537302"/>
                <a:gd name="connsiteX14" fmla="*/ 1047592 w 4746745"/>
                <a:gd name="connsiteY14" fmla="*/ 536336 h 537302"/>
                <a:gd name="connsiteX15" fmla="*/ 397152 w 4746745"/>
                <a:gd name="connsiteY15" fmla="*/ 536336 h 537302"/>
                <a:gd name="connsiteX16" fmla="*/ 307761 w 4746745"/>
                <a:gd name="connsiteY16" fmla="*/ 446945 h 537302"/>
                <a:gd name="connsiteX17" fmla="*/ 0 w 4746745"/>
                <a:gd name="connsiteY17" fmla="*/ 446072 h 537302"/>
                <a:gd name="connsiteX18" fmla="*/ 307761 w 4746745"/>
                <a:gd name="connsiteY18" fmla="*/ 312863 h 537302"/>
                <a:gd name="connsiteX19" fmla="*/ 307761 w 4746745"/>
                <a:gd name="connsiteY19" fmla="*/ 312863 h 537302"/>
                <a:gd name="connsiteX20" fmla="*/ 307761 w 4746745"/>
                <a:gd name="connsiteY20" fmla="*/ 89391 h 537302"/>
                <a:gd name="connsiteX0" fmla="*/ 307761 w 4746745"/>
                <a:gd name="connsiteY0" fmla="*/ 89391 h 537302"/>
                <a:gd name="connsiteX1" fmla="*/ 397152 w 4746745"/>
                <a:gd name="connsiteY1" fmla="*/ 0 h 537302"/>
                <a:gd name="connsiteX2" fmla="*/ 1047592 w 4746745"/>
                <a:gd name="connsiteY2" fmla="*/ 0 h 537302"/>
                <a:gd name="connsiteX3" fmla="*/ 1047592 w 4746745"/>
                <a:gd name="connsiteY3" fmla="*/ 0 h 537302"/>
                <a:gd name="connsiteX4" fmla="*/ 2157338 w 4746745"/>
                <a:gd name="connsiteY4" fmla="*/ 0 h 537302"/>
                <a:gd name="connsiteX5" fmla="*/ 4657354 w 4746745"/>
                <a:gd name="connsiteY5" fmla="*/ 0 h 537302"/>
                <a:gd name="connsiteX6" fmla="*/ 4746745 w 4746745"/>
                <a:gd name="connsiteY6" fmla="*/ 89391 h 537302"/>
                <a:gd name="connsiteX7" fmla="*/ 4746745 w 4746745"/>
                <a:gd name="connsiteY7" fmla="*/ 312863 h 537302"/>
                <a:gd name="connsiteX8" fmla="*/ 4746745 w 4746745"/>
                <a:gd name="connsiteY8" fmla="*/ 312863 h 537302"/>
                <a:gd name="connsiteX9" fmla="*/ 4746745 w 4746745"/>
                <a:gd name="connsiteY9" fmla="*/ 446947 h 537302"/>
                <a:gd name="connsiteX10" fmla="*/ 4746745 w 4746745"/>
                <a:gd name="connsiteY10" fmla="*/ 446945 h 537302"/>
                <a:gd name="connsiteX11" fmla="*/ 4657354 w 4746745"/>
                <a:gd name="connsiteY11" fmla="*/ 536336 h 537302"/>
                <a:gd name="connsiteX12" fmla="*/ 1230238 w 4746745"/>
                <a:gd name="connsiteY12" fmla="*/ 536336 h 537302"/>
                <a:gd name="connsiteX13" fmla="*/ 1112621 w 4746745"/>
                <a:gd name="connsiteY13" fmla="*/ 537302 h 537302"/>
                <a:gd name="connsiteX14" fmla="*/ 1047592 w 4746745"/>
                <a:gd name="connsiteY14" fmla="*/ 536336 h 537302"/>
                <a:gd name="connsiteX15" fmla="*/ 397152 w 4746745"/>
                <a:gd name="connsiteY15" fmla="*/ 536336 h 537302"/>
                <a:gd name="connsiteX16" fmla="*/ 307761 w 4746745"/>
                <a:gd name="connsiteY16" fmla="*/ 446945 h 537302"/>
                <a:gd name="connsiteX17" fmla="*/ 0 w 4746745"/>
                <a:gd name="connsiteY17" fmla="*/ 446072 h 537302"/>
                <a:gd name="connsiteX18" fmla="*/ 307761 w 4746745"/>
                <a:gd name="connsiteY18" fmla="*/ 312863 h 537302"/>
                <a:gd name="connsiteX19" fmla="*/ 291380 w 4746745"/>
                <a:gd name="connsiteY19" fmla="*/ 377818 h 537302"/>
                <a:gd name="connsiteX20" fmla="*/ 307761 w 4746745"/>
                <a:gd name="connsiteY20" fmla="*/ 89391 h 537302"/>
                <a:gd name="connsiteX0" fmla="*/ 307761 w 4746745"/>
                <a:gd name="connsiteY0" fmla="*/ 89391 h 537302"/>
                <a:gd name="connsiteX1" fmla="*/ 397152 w 4746745"/>
                <a:gd name="connsiteY1" fmla="*/ 0 h 537302"/>
                <a:gd name="connsiteX2" fmla="*/ 1047592 w 4746745"/>
                <a:gd name="connsiteY2" fmla="*/ 0 h 537302"/>
                <a:gd name="connsiteX3" fmla="*/ 1047592 w 4746745"/>
                <a:gd name="connsiteY3" fmla="*/ 0 h 537302"/>
                <a:gd name="connsiteX4" fmla="*/ 2157338 w 4746745"/>
                <a:gd name="connsiteY4" fmla="*/ 0 h 537302"/>
                <a:gd name="connsiteX5" fmla="*/ 4657354 w 4746745"/>
                <a:gd name="connsiteY5" fmla="*/ 0 h 537302"/>
                <a:gd name="connsiteX6" fmla="*/ 4746745 w 4746745"/>
                <a:gd name="connsiteY6" fmla="*/ 89391 h 537302"/>
                <a:gd name="connsiteX7" fmla="*/ 4746745 w 4746745"/>
                <a:gd name="connsiteY7" fmla="*/ 312863 h 537302"/>
                <a:gd name="connsiteX8" fmla="*/ 4746745 w 4746745"/>
                <a:gd name="connsiteY8" fmla="*/ 312863 h 537302"/>
                <a:gd name="connsiteX9" fmla="*/ 4746745 w 4746745"/>
                <a:gd name="connsiteY9" fmla="*/ 446947 h 537302"/>
                <a:gd name="connsiteX10" fmla="*/ 4746745 w 4746745"/>
                <a:gd name="connsiteY10" fmla="*/ 446945 h 537302"/>
                <a:gd name="connsiteX11" fmla="*/ 4657354 w 4746745"/>
                <a:gd name="connsiteY11" fmla="*/ 536336 h 537302"/>
                <a:gd name="connsiteX12" fmla="*/ 1230238 w 4746745"/>
                <a:gd name="connsiteY12" fmla="*/ 536336 h 537302"/>
                <a:gd name="connsiteX13" fmla="*/ 1112621 w 4746745"/>
                <a:gd name="connsiteY13" fmla="*/ 537302 h 537302"/>
                <a:gd name="connsiteX14" fmla="*/ 1047592 w 4746745"/>
                <a:gd name="connsiteY14" fmla="*/ 536336 h 537302"/>
                <a:gd name="connsiteX15" fmla="*/ 397152 w 4746745"/>
                <a:gd name="connsiteY15" fmla="*/ 536336 h 537302"/>
                <a:gd name="connsiteX16" fmla="*/ 307761 w 4746745"/>
                <a:gd name="connsiteY16" fmla="*/ 446945 h 537302"/>
                <a:gd name="connsiteX17" fmla="*/ 0 w 4746745"/>
                <a:gd name="connsiteY17" fmla="*/ 446072 h 537302"/>
                <a:gd name="connsiteX18" fmla="*/ 307761 w 4746745"/>
                <a:gd name="connsiteY18" fmla="*/ 312863 h 537302"/>
                <a:gd name="connsiteX19" fmla="*/ 291380 w 4746745"/>
                <a:gd name="connsiteY19" fmla="*/ 341281 h 537302"/>
                <a:gd name="connsiteX20" fmla="*/ 307761 w 4746745"/>
                <a:gd name="connsiteY20" fmla="*/ 89391 h 537302"/>
                <a:gd name="connsiteX0" fmla="*/ 307761 w 4746745"/>
                <a:gd name="connsiteY0" fmla="*/ 89391 h 537302"/>
                <a:gd name="connsiteX1" fmla="*/ 397152 w 4746745"/>
                <a:gd name="connsiteY1" fmla="*/ 0 h 537302"/>
                <a:gd name="connsiteX2" fmla="*/ 1047592 w 4746745"/>
                <a:gd name="connsiteY2" fmla="*/ 0 h 537302"/>
                <a:gd name="connsiteX3" fmla="*/ 1047592 w 4746745"/>
                <a:gd name="connsiteY3" fmla="*/ 0 h 537302"/>
                <a:gd name="connsiteX4" fmla="*/ 2157338 w 4746745"/>
                <a:gd name="connsiteY4" fmla="*/ 0 h 537302"/>
                <a:gd name="connsiteX5" fmla="*/ 4657354 w 4746745"/>
                <a:gd name="connsiteY5" fmla="*/ 0 h 537302"/>
                <a:gd name="connsiteX6" fmla="*/ 4746745 w 4746745"/>
                <a:gd name="connsiteY6" fmla="*/ 89391 h 537302"/>
                <a:gd name="connsiteX7" fmla="*/ 4746745 w 4746745"/>
                <a:gd name="connsiteY7" fmla="*/ 312863 h 537302"/>
                <a:gd name="connsiteX8" fmla="*/ 4746745 w 4746745"/>
                <a:gd name="connsiteY8" fmla="*/ 312863 h 537302"/>
                <a:gd name="connsiteX9" fmla="*/ 4746745 w 4746745"/>
                <a:gd name="connsiteY9" fmla="*/ 446947 h 537302"/>
                <a:gd name="connsiteX10" fmla="*/ 4746745 w 4746745"/>
                <a:gd name="connsiteY10" fmla="*/ 446945 h 537302"/>
                <a:gd name="connsiteX11" fmla="*/ 4657354 w 4746745"/>
                <a:gd name="connsiteY11" fmla="*/ 536336 h 537302"/>
                <a:gd name="connsiteX12" fmla="*/ 1230238 w 4746745"/>
                <a:gd name="connsiteY12" fmla="*/ 536336 h 537302"/>
                <a:gd name="connsiteX13" fmla="*/ 1112621 w 4746745"/>
                <a:gd name="connsiteY13" fmla="*/ 537302 h 537302"/>
                <a:gd name="connsiteX14" fmla="*/ 1047592 w 4746745"/>
                <a:gd name="connsiteY14" fmla="*/ 536336 h 537302"/>
                <a:gd name="connsiteX15" fmla="*/ 397152 w 4746745"/>
                <a:gd name="connsiteY15" fmla="*/ 536336 h 537302"/>
                <a:gd name="connsiteX16" fmla="*/ 307761 w 4746745"/>
                <a:gd name="connsiteY16" fmla="*/ 446945 h 537302"/>
                <a:gd name="connsiteX17" fmla="*/ 0 w 4746745"/>
                <a:gd name="connsiteY17" fmla="*/ 446072 h 537302"/>
                <a:gd name="connsiteX18" fmla="*/ 307762 w 4746745"/>
                <a:gd name="connsiteY18" fmla="*/ 312863 h 537302"/>
                <a:gd name="connsiteX19" fmla="*/ 291380 w 4746745"/>
                <a:gd name="connsiteY19" fmla="*/ 341281 h 537302"/>
                <a:gd name="connsiteX20" fmla="*/ 307761 w 4746745"/>
                <a:gd name="connsiteY20" fmla="*/ 89391 h 537302"/>
                <a:gd name="connsiteX0" fmla="*/ 307761 w 4746745"/>
                <a:gd name="connsiteY0" fmla="*/ 89391 h 537302"/>
                <a:gd name="connsiteX1" fmla="*/ 397152 w 4746745"/>
                <a:gd name="connsiteY1" fmla="*/ 0 h 537302"/>
                <a:gd name="connsiteX2" fmla="*/ 1047592 w 4746745"/>
                <a:gd name="connsiteY2" fmla="*/ 0 h 537302"/>
                <a:gd name="connsiteX3" fmla="*/ 1047592 w 4746745"/>
                <a:gd name="connsiteY3" fmla="*/ 0 h 537302"/>
                <a:gd name="connsiteX4" fmla="*/ 2157338 w 4746745"/>
                <a:gd name="connsiteY4" fmla="*/ 0 h 537302"/>
                <a:gd name="connsiteX5" fmla="*/ 4657354 w 4746745"/>
                <a:gd name="connsiteY5" fmla="*/ 0 h 537302"/>
                <a:gd name="connsiteX6" fmla="*/ 4746745 w 4746745"/>
                <a:gd name="connsiteY6" fmla="*/ 89391 h 537302"/>
                <a:gd name="connsiteX7" fmla="*/ 4746745 w 4746745"/>
                <a:gd name="connsiteY7" fmla="*/ 312863 h 537302"/>
                <a:gd name="connsiteX8" fmla="*/ 4746745 w 4746745"/>
                <a:gd name="connsiteY8" fmla="*/ 312863 h 537302"/>
                <a:gd name="connsiteX9" fmla="*/ 4746745 w 4746745"/>
                <a:gd name="connsiteY9" fmla="*/ 446947 h 537302"/>
                <a:gd name="connsiteX10" fmla="*/ 4746745 w 4746745"/>
                <a:gd name="connsiteY10" fmla="*/ 446945 h 537302"/>
                <a:gd name="connsiteX11" fmla="*/ 4657354 w 4746745"/>
                <a:gd name="connsiteY11" fmla="*/ 536336 h 537302"/>
                <a:gd name="connsiteX12" fmla="*/ 1230238 w 4746745"/>
                <a:gd name="connsiteY12" fmla="*/ 536336 h 537302"/>
                <a:gd name="connsiteX13" fmla="*/ 1112621 w 4746745"/>
                <a:gd name="connsiteY13" fmla="*/ 537302 h 537302"/>
                <a:gd name="connsiteX14" fmla="*/ 1047592 w 4746745"/>
                <a:gd name="connsiteY14" fmla="*/ 536336 h 537302"/>
                <a:gd name="connsiteX15" fmla="*/ 397152 w 4746745"/>
                <a:gd name="connsiteY15" fmla="*/ 536336 h 537302"/>
                <a:gd name="connsiteX16" fmla="*/ 307761 w 4746745"/>
                <a:gd name="connsiteY16" fmla="*/ 446945 h 537302"/>
                <a:gd name="connsiteX17" fmla="*/ 0 w 4746745"/>
                <a:gd name="connsiteY17" fmla="*/ 446072 h 537302"/>
                <a:gd name="connsiteX18" fmla="*/ 307762 w 4746745"/>
                <a:gd name="connsiteY18" fmla="*/ 312863 h 537302"/>
                <a:gd name="connsiteX19" fmla="*/ 291380 w 4746745"/>
                <a:gd name="connsiteY19" fmla="*/ 341281 h 537302"/>
                <a:gd name="connsiteX20" fmla="*/ 307761 w 4746745"/>
                <a:gd name="connsiteY20" fmla="*/ 89391 h 537302"/>
                <a:gd name="connsiteX0" fmla="*/ 307761 w 4746745"/>
                <a:gd name="connsiteY0" fmla="*/ 89391 h 537302"/>
                <a:gd name="connsiteX1" fmla="*/ 397152 w 4746745"/>
                <a:gd name="connsiteY1" fmla="*/ 0 h 537302"/>
                <a:gd name="connsiteX2" fmla="*/ 1047592 w 4746745"/>
                <a:gd name="connsiteY2" fmla="*/ 0 h 537302"/>
                <a:gd name="connsiteX3" fmla="*/ 1047592 w 4746745"/>
                <a:gd name="connsiteY3" fmla="*/ 0 h 537302"/>
                <a:gd name="connsiteX4" fmla="*/ 2157338 w 4746745"/>
                <a:gd name="connsiteY4" fmla="*/ 0 h 537302"/>
                <a:gd name="connsiteX5" fmla="*/ 4657354 w 4746745"/>
                <a:gd name="connsiteY5" fmla="*/ 0 h 537302"/>
                <a:gd name="connsiteX6" fmla="*/ 4746745 w 4746745"/>
                <a:gd name="connsiteY6" fmla="*/ 89391 h 537302"/>
                <a:gd name="connsiteX7" fmla="*/ 4746745 w 4746745"/>
                <a:gd name="connsiteY7" fmla="*/ 312863 h 537302"/>
                <a:gd name="connsiteX8" fmla="*/ 4746745 w 4746745"/>
                <a:gd name="connsiteY8" fmla="*/ 312863 h 537302"/>
                <a:gd name="connsiteX9" fmla="*/ 4746745 w 4746745"/>
                <a:gd name="connsiteY9" fmla="*/ 446947 h 537302"/>
                <a:gd name="connsiteX10" fmla="*/ 4746745 w 4746745"/>
                <a:gd name="connsiteY10" fmla="*/ 446945 h 537302"/>
                <a:gd name="connsiteX11" fmla="*/ 4657354 w 4746745"/>
                <a:gd name="connsiteY11" fmla="*/ 536336 h 537302"/>
                <a:gd name="connsiteX12" fmla="*/ 1230238 w 4746745"/>
                <a:gd name="connsiteY12" fmla="*/ 536336 h 537302"/>
                <a:gd name="connsiteX13" fmla="*/ 1112621 w 4746745"/>
                <a:gd name="connsiteY13" fmla="*/ 537302 h 537302"/>
                <a:gd name="connsiteX14" fmla="*/ 1047592 w 4746745"/>
                <a:gd name="connsiteY14" fmla="*/ 536336 h 537302"/>
                <a:gd name="connsiteX15" fmla="*/ 397152 w 4746745"/>
                <a:gd name="connsiteY15" fmla="*/ 536336 h 537302"/>
                <a:gd name="connsiteX16" fmla="*/ 307761 w 4746745"/>
                <a:gd name="connsiteY16" fmla="*/ 446945 h 537302"/>
                <a:gd name="connsiteX17" fmla="*/ 0 w 4746745"/>
                <a:gd name="connsiteY17" fmla="*/ 446072 h 537302"/>
                <a:gd name="connsiteX18" fmla="*/ 307762 w 4746745"/>
                <a:gd name="connsiteY18" fmla="*/ 312863 h 537302"/>
                <a:gd name="connsiteX19" fmla="*/ 291380 w 4746745"/>
                <a:gd name="connsiteY19" fmla="*/ 341281 h 537302"/>
                <a:gd name="connsiteX20" fmla="*/ 307761 w 4746745"/>
                <a:gd name="connsiteY20" fmla="*/ 89391 h 537302"/>
                <a:gd name="connsiteX0" fmla="*/ 307761 w 4746745"/>
                <a:gd name="connsiteY0" fmla="*/ 89391 h 537302"/>
                <a:gd name="connsiteX1" fmla="*/ 397152 w 4746745"/>
                <a:gd name="connsiteY1" fmla="*/ 0 h 537302"/>
                <a:gd name="connsiteX2" fmla="*/ 1047592 w 4746745"/>
                <a:gd name="connsiteY2" fmla="*/ 0 h 537302"/>
                <a:gd name="connsiteX3" fmla="*/ 1047592 w 4746745"/>
                <a:gd name="connsiteY3" fmla="*/ 0 h 537302"/>
                <a:gd name="connsiteX4" fmla="*/ 2157338 w 4746745"/>
                <a:gd name="connsiteY4" fmla="*/ 0 h 537302"/>
                <a:gd name="connsiteX5" fmla="*/ 4657354 w 4746745"/>
                <a:gd name="connsiteY5" fmla="*/ 0 h 537302"/>
                <a:gd name="connsiteX6" fmla="*/ 4746745 w 4746745"/>
                <a:gd name="connsiteY6" fmla="*/ 89391 h 537302"/>
                <a:gd name="connsiteX7" fmla="*/ 4746745 w 4746745"/>
                <a:gd name="connsiteY7" fmla="*/ 312863 h 537302"/>
                <a:gd name="connsiteX8" fmla="*/ 4746745 w 4746745"/>
                <a:gd name="connsiteY8" fmla="*/ 312863 h 537302"/>
                <a:gd name="connsiteX9" fmla="*/ 4746745 w 4746745"/>
                <a:gd name="connsiteY9" fmla="*/ 446947 h 537302"/>
                <a:gd name="connsiteX10" fmla="*/ 4746745 w 4746745"/>
                <a:gd name="connsiteY10" fmla="*/ 446945 h 537302"/>
                <a:gd name="connsiteX11" fmla="*/ 4657354 w 4746745"/>
                <a:gd name="connsiteY11" fmla="*/ 536336 h 537302"/>
                <a:gd name="connsiteX12" fmla="*/ 1230238 w 4746745"/>
                <a:gd name="connsiteY12" fmla="*/ 536336 h 537302"/>
                <a:gd name="connsiteX13" fmla="*/ 1112621 w 4746745"/>
                <a:gd name="connsiteY13" fmla="*/ 537302 h 537302"/>
                <a:gd name="connsiteX14" fmla="*/ 1047592 w 4746745"/>
                <a:gd name="connsiteY14" fmla="*/ 536336 h 537302"/>
                <a:gd name="connsiteX15" fmla="*/ 397152 w 4746745"/>
                <a:gd name="connsiteY15" fmla="*/ 536336 h 537302"/>
                <a:gd name="connsiteX16" fmla="*/ 307761 w 4746745"/>
                <a:gd name="connsiteY16" fmla="*/ 446945 h 537302"/>
                <a:gd name="connsiteX17" fmla="*/ 0 w 4746745"/>
                <a:gd name="connsiteY17" fmla="*/ 446072 h 537302"/>
                <a:gd name="connsiteX18" fmla="*/ 307762 w 4746745"/>
                <a:gd name="connsiteY18" fmla="*/ 312863 h 537302"/>
                <a:gd name="connsiteX19" fmla="*/ 324144 w 4746745"/>
                <a:gd name="connsiteY19" fmla="*/ 337320 h 537302"/>
                <a:gd name="connsiteX20" fmla="*/ 307761 w 4746745"/>
                <a:gd name="connsiteY20" fmla="*/ 89391 h 537302"/>
                <a:gd name="connsiteX0" fmla="*/ 307761 w 4746745"/>
                <a:gd name="connsiteY0" fmla="*/ 89391 h 537302"/>
                <a:gd name="connsiteX1" fmla="*/ 397152 w 4746745"/>
                <a:gd name="connsiteY1" fmla="*/ 0 h 537302"/>
                <a:gd name="connsiteX2" fmla="*/ 1047592 w 4746745"/>
                <a:gd name="connsiteY2" fmla="*/ 0 h 537302"/>
                <a:gd name="connsiteX3" fmla="*/ 1047592 w 4746745"/>
                <a:gd name="connsiteY3" fmla="*/ 0 h 537302"/>
                <a:gd name="connsiteX4" fmla="*/ 2157338 w 4746745"/>
                <a:gd name="connsiteY4" fmla="*/ 0 h 537302"/>
                <a:gd name="connsiteX5" fmla="*/ 4657354 w 4746745"/>
                <a:gd name="connsiteY5" fmla="*/ 0 h 537302"/>
                <a:gd name="connsiteX6" fmla="*/ 4746745 w 4746745"/>
                <a:gd name="connsiteY6" fmla="*/ 89391 h 537302"/>
                <a:gd name="connsiteX7" fmla="*/ 4746745 w 4746745"/>
                <a:gd name="connsiteY7" fmla="*/ 312863 h 537302"/>
                <a:gd name="connsiteX8" fmla="*/ 4746745 w 4746745"/>
                <a:gd name="connsiteY8" fmla="*/ 312863 h 537302"/>
                <a:gd name="connsiteX9" fmla="*/ 4746745 w 4746745"/>
                <a:gd name="connsiteY9" fmla="*/ 446947 h 537302"/>
                <a:gd name="connsiteX10" fmla="*/ 4746745 w 4746745"/>
                <a:gd name="connsiteY10" fmla="*/ 446945 h 537302"/>
                <a:gd name="connsiteX11" fmla="*/ 4657354 w 4746745"/>
                <a:gd name="connsiteY11" fmla="*/ 536336 h 537302"/>
                <a:gd name="connsiteX12" fmla="*/ 1230238 w 4746745"/>
                <a:gd name="connsiteY12" fmla="*/ 536336 h 537302"/>
                <a:gd name="connsiteX13" fmla="*/ 1112621 w 4746745"/>
                <a:gd name="connsiteY13" fmla="*/ 537302 h 537302"/>
                <a:gd name="connsiteX14" fmla="*/ 1047592 w 4746745"/>
                <a:gd name="connsiteY14" fmla="*/ 536336 h 537302"/>
                <a:gd name="connsiteX15" fmla="*/ 397152 w 4746745"/>
                <a:gd name="connsiteY15" fmla="*/ 536336 h 537302"/>
                <a:gd name="connsiteX16" fmla="*/ 307761 w 4746745"/>
                <a:gd name="connsiteY16" fmla="*/ 446945 h 537302"/>
                <a:gd name="connsiteX17" fmla="*/ 0 w 4746745"/>
                <a:gd name="connsiteY17" fmla="*/ 446072 h 537302"/>
                <a:gd name="connsiteX18" fmla="*/ 373291 w 4746745"/>
                <a:gd name="connsiteY18" fmla="*/ 320785 h 537302"/>
                <a:gd name="connsiteX19" fmla="*/ 324144 w 4746745"/>
                <a:gd name="connsiteY19" fmla="*/ 337320 h 537302"/>
                <a:gd name="connsiteX20" fmla="*/ 307761 w 4746745"/>
                <a:gd name="connsiteY20" fmla="*/ 89391 h 537302"/>
                <a:gd name="connsiteX0" fmla="*/ 307761 w 4746745"/>
                <a:gd name="connsiteY0" fmla="*/ 89391 h 537302"/>
                <a:gd name="connsiteX1" fmla="*/ 397152 w 4746745"/>
                <a:gd name="connsiteY1" fmla="*/ 0 h 537302"/>
                <a:gd name="connsiteX2" fmla="*/ 1047592 w 4746745"/>
                <a:gd name="connsiteY2" fmla="*/ 0 h 537302"/>
                <a:gd name="connsiteX3" fmla="*/ 1047592 w 4746745"/>
                <a:gd name="connsiteY3" fmla="*/ 0 h 537302"/>
                <a:gd name="connsiteX4" fmla="*/ 2157338 w 4746745"/>
                <a:gd name="connsiteY4" fmla="*/ 0 h 537302"/>
                <a:gd name="connsiteX5" fmla="*/ 4657354 w 4746745"/>
                <a:gd name="connsiteY5" fmla="*/ 0 h 537302"/>
                <a:gd name="connsiteX6" fmla="*/ 4746745 w 4746745"/>
                <a:gd name="connsiteY6" fmla="*/ 89391 h 537302"/>
                <a:gd name="connsiteX7" fmla="*/ 4746745 w 4746745"/>
                <a:gd name="connsiteY7" fmla="*/ 312863 h 537302"/>
                <a:gd name="connsiteX8" fmla="*/ 4746745 w 4746745"/>
                <a:gd name="connsiteY8" fmla="*/ 312863 h 537302"/>
                <a:gd name="connsiteX9" fmla="*/ 4746745 w 4746745"/>
                <a:gd name="connsiteY9" fmla="*/ 446947 h 537302"/>
                <a:gd name="connsiteX10" fmla="*/ 4746745 w 4746745"/>
                <a:gd name="connsiteY10" fmla="*/ 446945 h 537302"/>
                <a:gd name="connsiteX11" fmla="*/ 4657354 w 4746745"/>
                <a:gd name="connsiteY11" fmla="*/ 536336 h 537302"/>
                <a:gd name="connsiteX12" fmla="*/ 1230238 w 4746745"/>
                <a:gd name="connsiteY12" fmla="*/ 536336 h 537302"/>
                <a:gd name="connsiteX13" fmla="*/ 1112621 w 4746745"/>
                <a:gd name="connsiteY13" fmla="*/ 537302 h 537302"/>
                <a:gd name="connsiteX14" fmla="*/ 1047592 w 4746745"/>
                <a:gd name="connsiteY14" fmla="*/ 536336 h 537302"/>
                <a:gd name="connsiteX15" fmla="*/ 397152 w 4746745"/>
                <a:gd name="connsiteY15" fmla="*/ 536336 h 537302"/>
                <a:gd name="connsiteX16" fmla="*/ 307761 w 4746745"/>
                <a:gd name="connsiteY16" fmla="*/ 446945 h 537302"/>
                <a:gd name="connsiteX17" fmla="*/ 0 w 4746745"/>
                <a:gd name="connsiteY17" fmla="*/ 446072 h 537302"/>
                <a:gd name="connsiteX18" fmla="*/ 373291 w 4746745"/>
                <a:gd name="connsiteY18" fmla="*/ 320785 h 537302"/>
                <a:gd name="connsiteX19" fmla="*/ 340526 w 4746745"/>
                <a:gd name="connsiteY19" fmla="*/ 337320 h 537302"/>
                <a:gd name="connsiteX20" fmla="*/ 307761 w 4746745"/>
                <a:gd name="connsiteY20" fmla="*/ 89391 h 537302"/>
                <a:gd name="connsiteX0" fmla="*/ 307761 w 4746745"/>
                <a:gd name="connsiteY0" fmla="*/ 89391 h 537302"/>
                <a:gd name="connsiteX1" fmla="*/ 397152 w 4746745"/>
                <a:gd name="connsiteY1" fmla="*/ 0 h 537302"/>
                <a:gd name="connsiteX2" fmla="*/ 1047592 w 4746745"/>
                <a:gd name="connsiteY2" fmla="*/ 0 h 537302"/>
                <a:gd name="connsiteX3" fmla="*/ 1047592 w 4746745"/>
                <a:gd name="connsiteY3" fmla="*/ 0 h 537302"/>
                <a:gd name="connsiteX4" fmla="*/ 2157338 w 4746745"/>
                <a:gd name="connsiteY4" fmla="*/ 0 h 537302"/>
                <a:gd name="connsiteX5" fmla="*/ 4657354 w 4746745"/>
                <a:gd name="connsiteY5" fmla="*/ 0 h 537302"/>
                <a:gd name="connsiteX6" fmla="*/ 4746745 w 4746745"/>
                <a:gd name="connsiteY6" fmla="*/ 89391 h 537302"/>
                <a:gd name="connsiteX7" fmla="*/ 4746745 w 4746745"/>
                <a:gd name="connsiteY7" fmla="*/ 312863 h 537302"/>
                <a:gd name="connsiteX8" fmla="*/ 4746745 w 4746745"/>
                <a:gd name="connsiteY8" fmla="*/ 312863 h 537302"/>
                <a:gd name="connsiteX9" fmla="*/ 4746745 w 4746745"/>
                <a:gd name="connsiteY9" fmla="*/ 446947 h 537302"/>
                <a:gd name="connsiteX10" fmla="*/ 4746745 w 4746745"/>
                <a:gd name="connsiteY10" fmla="*/ 446945 h 537302"/>
                <a:gd name="connsiteX11" fmla="*/ 4657354 w 4746745"/>
                <a:gd name="connsiteY11" fmla="*/ 536336 h 537302"/>
                <a:gd name="connsiteX12" fmla="*/ 1230238 w 4746745"/>
                <a:gd name="connsiteY12" fmla="*/ 536336 h 537302"/>
                <a:gd name="connsiteX13" fmla="*/ 1112621 w 4746745"/>
                <a:gd name="connsiteY13" fmla="*/ 537302 h 537302"/>
                <a:gd name="connsiteX14" fmla="*/ 1047592 w 4746745"/>
                <a:gd name="connsiteY14" fmla="*/ 536336 h 537302"/>
                <a:gd name="connsiteX15" fmla="*/ 397152 w 4746745"/>
                <a:gd name="connsiteY15" fmla="*/ 536336 h 537302"/>
                <a:gd name="connsiteX16" fmla="*/ 307761 w 4746745"/>
                <a:gd name="connsiteY16" fmla="*/ 446945 h 537302"/>
                <a:gd name="connsiteX17" fmla="*/ 0 w 4746745"/>
                <a:gd name="connsiteY17" fmla="*/ 446072 h 537302"/>
                <a:gd name="connsiteX18" fmla="*/ 373291 w 4746745"/>
                <a:gd name="connsiteY18" fmla="*/ 320785 h 537302"/>
                <a:gd name="connsiteX19" fmla="*/ 356908 w 4746745"/>
                <a:gd name="connsiteY19" fmla="*/ 321475 h 537302"/>
                <a:gd name="connsiteX20" fmla="*/ 307761 w 4746745"/>
                <a:gd name="connsiteY20" fmla="*/ 89391 h 537302"/>
                <a:gd name="connsiteX0" fmla="*/ 225850 w 4664834"/>
                <a:gd name="connsiteY0" fmla="*/ 89391 h 537302"/>
                <a:gd name="connsiteX1" fmla="*/ 315241 w 4664834"/>
                <a:gd name="connsiteY1" fmla="*/ 0 h 537302"/>
                <a:gd name="connsiteX2" fmla="*/ 965681 w 4664834"/>
                <a:gd name="connsiteY2" fmla="*/ 0 h 537302"/>
                <a:gd name="connsiteX3" fmla="*/ 965681 w 4664834"/>
                <a:gd name="connsiteY3" fmla="*/ 0 h 537302"/>
                <a:gd name="connsiteX4" fmla="*/ 2075427 w 4664834"/>
                <a:gd name="connsiteY4" fmla="*/ 0 h 537302"/>
                <a:gd name="connsiteX5" fmla="*/ 4575443 w 4664834"/>
                <a:gd name="connsiteY5" fmla="*/ 0 h 537302"/>
                <a:gd name="connsiteX6" fmla="*/ 4664834 w 4664834"/>
                <a:gd name="connsiteY6" fmla="*/ 89391 h 537302"/>
                <a:gd name="connsiteX7" fmla="*/ 4664834 w 4664834"/>
                <a:gd name="connsiteY7" fmla="*/ 312863 h 537302"/>
                <a:gd name="connsiteX8" fmla="*/ 4664834 w 4664834"/>
                <a:gd name="connsiteY8" fmla="*/ 312863 h 537302"/>
                <a:gd name="connsiteX9" fmla="*/ 4664834 w 4664834"/>
                <a:gd name="connsiteY9" fmla="*/ 446947 h 537302"/>
                <a:gd name="connsiteX10" fmla="*/ 4664834 w 4664834"/>
                <a:gd name="connsiteY10" fmla="*/ 446945 h 537302"/>
                <a:gd name="connsiteX11" fmla="*/ 4575443 w 4664834"/>
                <a:gd name="connsiteY11" fmla="*/ 536336 h 537302"/>
                <a:gd name="connsiteX12" fmla="*/ 1148327 w 4664834"/>
                <a:gd name="connsiteY12" fmla="*/ 536336 h 537302"/>
                <a:gd name="connsiteX13" fmla="*/ 1030710 w 4664834"/>
                <a:gd name="connsiteY13" fmla="*/ 537302 h 537302"/>
                <a:gd name="connsiteX14" fmla="*/ 965681 w 4664834"/>
                <a:gd name="connsiteY14" fmla="*/ 536336 h 537302"/>
                <a:gd name="connsiteX15" fmla="*/ 315241 w 4664834"/>
                <a:gd name="connsiteY15" fmla="*/ 536336 h 537302"/>
                <a:gd name="connsiteX16" fmla="*/ 225850 w 4664834"/>
                <a:gd name="connsiteY16" fmla="*/ 446945 h 537302"/>
                <a:gd name="connsiteX17" fmla="*/ 0 w 4664834"/>
                <a:gd name="connsiteY17" fmla="*/ 434189 h 537302"/>
                <a:gd name="connsiteX18" fmla="*/ 291380 w 4664834"/>
                <a:gd name="connsiteY18" fmla="*/ 320785 h 537302"/>
                <a:gd name="connsiteX19" fmla="*/ 274997 w 4664834"/>
                <a:gd name="connsiteY19" fmla="*/ 321475 h 537302"/>
                <a:gd name="connsiteX20" fmla="*/ 225850 w 4664834"/>
                <a:gd name="connsiteY20" fmla="*/ 89391 h 537302"/>
                <a:gd name="connsiteX0" fmla="*/ 242233 w 4664834"/>
                <a:gd name="connsiteY0" fmla="*/ 89391 h 537302"/>
                <a:gd name="connsiteX1" fmla="*/ 315241 w 4664834"/>
                <a:gd name="connsiteY1" fmla="*/ 0 h 537302"/>
                <a:gd name="connsiteX2" fmla="*/ 965681 w 4664834"/>
                <a:gd name="connsiteY2" fmla="*/ 0 h 537302"/>
                <a:gd name="connsiteX3" fmla="*/ 965681 w 4664834"/>
                <a:gd name="connsiteY3" fmla="*/ 0 h 537302"/>
                <a:gd name="connsiteX4" fmla="*/ 2075427 w 4664834"/>
                <a:gd name="connsiteY4" fmla="*/ 0 h 537302"/>
                <a:gd name="connsiteX5" fmla="*/ 4575443 w 4664834"/>
                <a:gd name="connsiteY5" fmla="*/ 0 h 537302"/>
                <a:gd name="connsiteX6" fmla="*/ 4664834 w 4664834"/>
                <a:gd name="connsiteY6" fmla="*/ 89391 h 537302"/>
                <a:gd name="connsiteX7" fmla="*/ 4664834 w 4664834"/>
                <a:gd name="connsiteY7" fmla="*/ 312863 h 537302"/>
                <a:gd name="connsiteX8" fmla="*/ 4664834 w 4664834"/>
                <a:gd name="connsiteY8" fmla="*/ 312863 h 537302"/>
                <a:gd name="connsiteX9" fmla="*/ 4664834 w 4664834"/>
                <a:gd name="connsiteY9" fmla="*/ 446947 h 537302"/>
                <a:gd name="connsiteX10" fmla="*/ 4664834 w 4664834"/>
                <a:gd name="connsiteY10" fmla="*/ 446945 h 537302"/>
                <a:gd name="connsiteX11" fmla="*/ 4575443 w 4664834"/>
                <a:gd name="connsiteY11" fmla="*/ 536336 h 537302"/>
                <a:gd name="connsiteX12" fmla="*/ 1148327 w 4664834"/>
                <a:gd name="connsiteY12" fmla="*/ 536336 h 537302"/>
                <a:gd name="connsiteX13" fmla="*/ 1030710 w 4664834"/>
                <a:gd name="connsiteY13" fmla="*/ 537302 h 537302"/>
                <a:gd name="connsiteX14" fmla="*/ 965681 w 4664834"/>
                <a:gd name="connsiteY14" fmla="*/ 536336 h 537302"/>
                <a:gd name="connsiteX15" fmla="*/ 315241 w 4664834"/>
                <a:gd name="connsiteY15" fmla="*/ 536336 h 537302"/>
                <a:gd name="connsiteX16" fmla="*/ 225850 w 4664834"/>
                <a:gd name="connsiteY16" fmla="*/ 446945 h 537302"/>
                <a:gd name="connsiteX17" fmla="*/ 0 w 4664834"/>
                <a:gd name="connsiteY17" fmla="*/ 434189 h 537302"/>
                <a:gd name="connsiteX18" fmla="*/ 291380 w 4664834"/>
                <a:gd name="connsiteY18" fmla="*/ 320785 h 537302"/>
                <a:gd name="connsiteX19" fmla="*/ 274997 w 4664834"/>
                <a:gd name="connsiteY19" fmla="*/ 321475 h 537302"/>
                <a:gd name="connsiteX20" fmla="*/ 242233 w 4664834"/>
                <a:gd name="connsiteY20" fmla="*/ 89391 h 537302"/>
                <a:gd name="connsiteX0" fmla="*/ 242233 w 4664834"/>
                <a:gd name="connsiteY0" fmla="*/ 89391 h 537302"/>
                <a:gd name="connsiteX1" fmla="*/ 315241 w 4664834"/>
                <a:gd name="connsiteY1" fmla="*/ 0 h 537302"/>
                <a:gd name="connsiteX2" fmla="*/ 965681 w 4664834"/>
                <a:gd name="connsiteY2" fmla="*/ 0 h 537302"/>
                <a:gd name="connsiteX3" fmla="*/ 965681 w 4664834"/>
                <a:gd name="connsiteY3" fmla="*/ 0 h 537302"/>
                <a:gd name="connsiteX4" fmla="*/ 2075427 w 4664834"/>
                <a:gd name="connsiteY4" fmla="*/ 0 h 537302"/>
                <a:gd name="connsiteX5" fmla="*/ 4575443 w 4664834"/>
                <a:gd name="connsiteY5" fmla="*/ 0 h 537302"/>
                <a:gd name="connsiteX6" fmla="*/ 4664834 w 4664834"/>
                <a:gd name="connsiteY6" fmla="*/ 89391 h 537302"/>
                <a:gd name="connsiteX7" fmla="*/ 4664834 w 4664834"/>
                <a:gd name="connsiteY7" fmla="*/ 312863 h 537302"/>
                <a:gd name="connsiteX8" fmla="*/ 4664834 w 4664834"/>
                <a:gd name="connsiteY8" fmla="*/ 312863 h 537302"/>
                <a:gd name="connsiteX9" fmla="*/ 4664834 w 4664834"/>
                <a:gd name="connsiteY9" fmla="*/ 446947 h 537302"/>
                <a:gd name="connsiteX10" fmla="*/ 4664834 w 4664834"/>
                <a:gd name="connsiteY10" fmla="*/ 446945 h 537302"/>
                <a:gd name="connsiteX11" fmla="*/ 4575443 w 4664834"/>
                <a:gd name="connsiteY11" fmla="*/ 536336 h 537302"/>
                <a:gd name="connsiteX12" fmla="*/ 1148327 w 4664834"/>
                <a:gd name="connsiteY12" fmla="*/ 536336 h 537302"/>
                <a:gd name="connsiteX13" fmla="*/ 1030710 w 4664834"/>
                <a:gd name="connsiteY13" fmla="*/ 537302 h 537302"/>
                <a:gd name="connsiteX14" fmla="*/ 965681 w 4664834"/>
                <a:gd name="connsiteY14" fmla="*/ 536336 h 537302"/>
                <a:gd name="connsiteX15" fmla="*/ 315241 w 4664834"/>
                <a:gd name="connsiteY15" fmla="*/ 536336 h 537302"/>
                <a:gd name="connsiteX16" fmla="*/ 225850 w 4664834"/>
                <a:gd name="connsiteY16" fmla="*/ 446945 h 537302"/>
                <a:gd name="connsiteX17" fmla="*/ 0 w 4664834"/>
                <a:gd name="connsiteY17" fmla="*/ 434189 h 537302"/>
                <a:gd name="connsiteX18" fmla="*/ 291380 w 4664834"/>
                <a:gd name="connsiteY18" fmla="*/ 320785 h 537302"/>
                <a:gd name="connsiteX19" fmla="*/ 274997 w 4664834"/>
                <a:gd name="connsiteY19" fmla="*/ 321475 h 537302"/>
                <a:gd name="connsiteX20" fmla="*/ 242233 w 4664834"/>
                <a:gd name="connsiteY20" fmla="*/ 89391 h 5373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4664834" h="537302">
                  <a:moveTo>
                    <a:pt x="242233" y="89391"/>
                  </a:moveTo>
                  <a:cubicBezTo>
                    <a:pt x="242233" y="40022"/>
                    <a:pt x="265872" y="0"/>
                    <a:pt x="315241" y="0"/>
                  </a:cubicBezTo>
                  <a:lnTo>
                    <a:pt x="965681" y="0"/>
                  </a:lnTo>
                  <a:lnTo>
                    <a:pt x="965681" y="0"/>
                  </a:lnTo>
                  <a:lnTo>
                    <a:pt x="2075427" y="0"/>
                  </a:lnTo>
                  <a:lnTo>
                    <a:pt x="4575443" y="0"/>
                  </a:lnTo>
                  <a:cubicBezTo>
                    <a:pt x="4624812" y="0"/>
                    <a:pt x="4664834" y="40022"/>
                    <a:pt x="4664834" y="89391"/>
                  </a:cubicBezTo>
                  <a:lnTo>
                    <a:pt x="4664834" y="312863"/>
                  </a:lnTo>
                  <a:lnTo>
                    <a:pt x="4664834" y="312863"/>
                  </a:lnTo>
                  <a:lnTo>
                    <a:pt x="4664834" y="446947"/>
                  </a:lnTo>
                  <a:lnTo>
                    <a:pt x="4664834" y="446945"/>
                  </a:lnTo>
                  <a:cubicBezTo>
                    <a:pt x="4664834" y="496314"/>
                    <a:pt x="4624812" y="536336"/>
                    <a:pt x="4575443" y="536336"/>
                  </a:cubicBezTo>
                  <a:lnTo>
                    <a:pt x="1148327" y="536336"/>
                  </a:lnTo>
                  <a:lnTo>
                    <a:pt x="1030710" y="537302"/>
                  </a:lnTo>
                  <a:lnTo>
                    <a:pt x="965681" y="536336"/>
                  </a:lnTo>
                  <a:lnTo>
                    <a:pt x="315241" y="536336"/>
                  </a:lnTo>
                  <a:cubicBezTo>
                    <a:pt x="265872" y="536336"/>
                    <a:pt x="225850" y="496314"/>
                    <a:pt x="225850" y="446945"/>
                  </a:cubicBezTo>
                  <a:lnTo>
                    <a:pt x="0" y="434189"/>
                  </a:lnTo>
                  <a:lnTo>
                    <a:pt x="291380" y="320785"/>
                  </a:lnTo>
                  <a:lnTo>
                    <a:pt x="274997" y="321475"/>
                  </a:lnTo>
                  <a:lnTo>
                    <a:pt x="242233" y="89391"/>
                  </a:lnTo>
                  <a:close/>
                </a:path>
              </a:pathLst>
            </a:custGeom>
            <a:solidFill>
              <a:srgbClr val="5B9BD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ja-JP" altLang="en-US" sz="1000" b="1" kern="100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  </a:t>
              </a:r>
              <a:r>
                <a:rPr lang="ja-JP" altLang="en-US" sz="1050" b="1" kern="100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◆農業における</a:t>
              </a:r>
              <a:endParaRPr lang="en-US" altLang="ja-JP" sz="1050" b="1" kern="1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en-US" altLang="ja-JP" sz="1050" b="1" kern="100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             </a:t>
              </a:r>
              <a:r>
                <a:rPr lang="ja-JP" altLang="en-US" sz="1050" b="1" kern="100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法人化</a:t>
              </a:r>
              <a:endParaRPr lang="en-US" altLang="ja-JP" sz="1050" b="1" kern="1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sz="1050" b="1" kern="100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  ◆農業における</a:t>
              </a:r>
              <a:endParaRPr lang="en-US" altLang="ja-JP" sz="1050" b="1" kern="1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en-US" altLang="ja-JP" sz="1050" b="1" kern="100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lang="ja-JP" altLang="en-US" sz="1050" b="1" kern="100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　　会計・税務</a:t>
              </a:r>
              <a:endParaRPr lang="en-US" altLang="ja-JP" sz="1050" b="1" kern="1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40" name="円/楕円 118">
              <a:extLst>
                <a:ext uri="{FF2B5EF4-FFF2-40B4-BE49-F238E27FC236}">
                  <a16:creationId xmlns:a16="http://schemas.microsoft.com/office/drawing/2014/main" xmlns="" id="{2323CDB1-71C6-47A0-9759-BC6266BECE06}"/>
                </a:ext>
              </a:extLst>
            </p:cNvPr>
            <p:cNvSpPr/>
            <p:nvPr/>
          </p:nvSpPr>
          <p:spPr>
            <a:xfrm>
              <a:off x="4624032" y="3003677"/>
              <a:ext cx="888921" cy="866636"/>
            </a:xfrm>
            <a:prstGeom prst="ellipse">
              <a:avLst/>
            </a:prstGeom>
            <a:blipFill dpi="0" rotWithShape="1"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141" name="図 140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4823166" y="3970760"/>
              <a:ext cx="535921" cy="356850"/>
            </a:xfrm>
            <a:prstGeom prst="rect">
              <a:avLst/>
            </a:prstGeom>
          </p:spPr>
        </p:pic>
        <p:sp>
          <p:nvSpPr>
            <p:cNvPr id="142" name="テキスト ボックス 141"/>
            <p:cNvSpPr txBox="1"/>
            <p:nvPr/>
          </p:nvSpPr>
          <p:spPr>
            <a:xfrm>
              <a:off x="5522173" y="3765963"/>
              <a:ext cx="1299195" cy="723275"/>
            </a:xfrm>
            <a:prstGeom prst="rect">
              <a:avLst/>
            </a:prstGeom>
            <a:noFill/>
            <a:ln w="12700">
              <a:noFill/>
              <a:prstDash val="solid"/>
            </a:ln>
          </p:spPr>
          <p:txBody>
            <a:bodyPr wrap="square" rtlCol="0">
              <a:spAutoFit/>
            </a:bodyPr>
            <a:lstStyle/>
            <a:p>
              <a:pPr defTabSz="685800">
                <a:defRPr/>
              </a:pPr>
              <a:r>
                <a:rPr lang="ja-JP" altLang="en-US" sz="9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税理士、</a:t>
              </a:r>
              <a:endPara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defTabSz="685800">
                <a:defRPr/>
              </a:pPr>
              <a:r>
                <a:rPr lang="ja-JP" altLang="en-US" sz="9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全国農業経営コン</a:t>
              </a:r>
              <a:endPara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defTabSz="685800">
                <a:defRPr/>
              </a:pPr>
              <a:r>
                <a:rPr lang="ja-JP" altLang="en-US" sz="9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サルタント協会会長</a:t>
              </a:r>
              <a:endPara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defTabSz="685800">
                <a:defRPr/>
              </a:pPr>
              <a:r>
                <a:rPr lang="ja-JP" altLang="en-US" sz="105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森　剛一</a:t>
              </a:r>
              <a:r>
                <a:rPr lang="ja-JP" altLang="en-US" sz="1400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 </a:t>
              </a:r>
              <a:r>
                <a:rPr lang="ja-JP" altLang="en-US" sz="9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先生</a:t>
              </a:r>
            </a:p>
          </p:txBody>
        </p:sp>
        <p:sp>
          <p:nvSpPr>
            <p:cNvPr id="143" name="円/楕円 118">
              <a:extLst>
                <a:ext uri="{FF2B5EF4-FFF2-40B4-BE49-F238E27FC236}">
                  <a16:creationId xmlns:a16="http://schemas.microsoft.com/office/drawing/2014/main" xmlns="" id="{A2ABB185-B7BD-4EED-B46B-285F62EBC08C}"/>
                </a:ext>
              </a:extLst>
            </p:cNvPr>
            <p:cNvSpPr/>
            <p:nvPr/>
          </p:nvSpPr>
          <p:spPr>
            <a:xfrm>
              <a:off x="163206" y="3040431"/>
              <a:ext cx="840201" cy="814771"/>
            </a:xfrm>
            <a:prstGeom prst="ellipse">
              <a:avLst/>
            </a:prstGeom>
            <a:blipFill dpi="0" rotWithShape="1"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5" name="テキスト ボックス 144"/>
            <p:cNvSpPr txBox="1"/>
            <p:nvPr/>
          </p:nvSpPr>
          <p:spPr>
            <a:xfrm>
              <a:off x="827368" y="3847650"/>
              <a:ext cx="1531076" cy="633341"/>
            </a:xfrm>
            <a:prstGeom prst="rect">
              <a:avLst/>
            </a:prstGeom>
            <a:noFill/>
            <a:ln w="12700">
              <a:noFill/>
              <a:prstDash val="solid"/>
            </a:ln>
          </p:spPr>
          <p:txBody>
            <a:bodyPr wrap="square" rtlCol="0">
              <a:spAutoFit/>
            </a:bodyPr>
            <a:lstStyle/>
            <a:p>
              <a:pPr defTabSz="685800">
                <a:defRPr/>
              </a:pPr>
              <a:r>
                <a:rPr lang="ja-JP" altLang="en-US" sz="9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全国農業会議所</a:t>
              </a:r>
              <a:endPara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defTabSz="685800">
                <a:defRPr/>
              </a:pPr>
              <a:r>
                <a:rPr lang="ja-JP" altLang="en-US" sz="9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農政・経営対策部専門員</a:t>
              </a:r>
              <a:endPara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defTabSz="685800">
                <a:defRPr/>
              </a:pPr>
              <a:r>
                <a:rPr lang="ja-JP" altLang="en-US" sz="105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高田　武</a:t>
              </a:r>
              <a:r>
                <a:rPr lang="ja-JP" altLang="en-US" sz="1600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 </a:t>
              </a:r>
              <a:r>
                <a:rPr lang="ja-JP" altLang="en-US" sz="9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先生</a:t>
              </a:r>
            </a:p>
          </p:txBody>
        </p:sp>
        <p:pic>
          <p:nvPicPr>
            <p:cNvPr id="146" name="図 145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291448" y="3958174"/>
              <a:ext cx="535921" cy="356850"/>
            </a:xfrm>
            <a:prstGeom prst="rect">
              <a:avLst/>
            </a:prstGeom>
          </p:spPr>
        </p:pic>
        <p:sp>
          <p:nvSpPr>
            <p:cNvPr id="147" name="角丸四角形吹き出し 18"/>
            <p:cNvSpPr/>
            <p:nvPr/>
          </p:nvSpPr>
          <p:spPr>
            <a:xfrm>
              <a:off x="1067187" y="3126694"/>
              <a:ext cx="712935" cy="621796"/>
            </a:xfrm>
            <a:custGeom>
              <a:avLst/>
              <a:gdLst>
                <a:gd name="connsiteX0" fmla="*/ 0 w 4438984"/>
                <a:gd name="connsiteY0" fmla="*/ 89391 h 536336"/>
                <a:gd name="connsiteX1" fmla="*/ 89391 w 4438984"/>
                <a:gd name="connsiteY1" fmla="*/ 0 h 536336"/>
                <a:gd name="connsiteX2" fmla="*/ 739831 w 4438984"/>
                <a:gd name="connsiteY2" fmla="*/ 0 h 536336"/>
                <a:gd name="connsiteX3" fmla="*/ 739831 w 4438984"/>
                <a:gd name="connsiteY3" fmla="*/ 0 h 536336"/>
                <a:gd name="connsiteX4" fmla="*/ 1849577 w 4438984"/>
                <a:gd name="connsiteY4" fmla="*/ 0 h 536336"/>
                <a:gd name="connsiteX5" fmla="*/ 4349593 w 4438984"/>
                <a:gd name="connsiteY5" fmla="*/ 0 h 536336"/>
                <a:gd name="connsiteX6" fmla="*/ 4438984 w 4438984"/>
                <a:gd name="connsiteY6" fmla="*/ 89391 h 536336"/>
                <a:gd name="connsiteX7" fmla="*/ 4438984 w 4438984"/>
                <a:gd name="connsiteY7" fmla="*/ 312863 h 536336"/>
                <a:gd name="connsiteX8" fmla="*/ 4438984 w 4438984"/>
                <a:gd name="connsiteY8" fmla="*/ 312863 h 536336"/>
                <a:gd name="connsiteX9" fmla="*/ 4438984 w 4438984"/>
                <a:gd name="connsiteY9" fmla="*/ 446947 h 536336"/>
                <a:gd name="connsiteX10" fmla="*/ 4438984 w 4438984"/>
                <a:gd name="connsiteY10" fmla="*/ 446945 h 536336"/>
                <a:gd name="connsiteX11" fmla="*/ 4349593 w 4438984"/>
                <a:gd name="connsiteY11" fmla="*/ 536336 h 536336"/>
                <a:gd name="connsiteX12" fmla="*/ 1849577 w 4438984"/>
                <a:gd name="connsiteY12" fmla="*/ 536336 h 536336"/>
                <a:gd name="connsiteX13" fmla="*/ 786721 w 4438984"/>
                <a:gd name="connsiteY13" fmla="*/ 654180 h 536336"/>
                <a:gd name="connsiteX14" fmla="*/ 739831 w 4438984"/>
                <a:gd name="connsiteY14" fmla="*/ 536336 h 536336"/>
                <a:gd name="connsiteX15" fmla="*/ 89391 w 4438984"/>
                <a:gd name="connsiteY15" fmla="*/ 536336 h 536336"/>
                <a:gd name="connsiteX16" fmla="*/ 0 w 4438984"/>
                <a:gd name="connsiteY16" fmla="*/ 446945 h 536336"/>
                <a:gd name="connsiteX17" fmla="*/ 0 w 4438984"/>
                <a:gd name="connsiteY17" fmla="*/ 446947 h 536336"/>
                <a:gd name="connsiteX18" fmla="*/ 0 w 4438984"/>
                <a:gd name="connsiteY18" fmla="*/ 312863 h 536336"/>
                <a:gd name="connsiteX19" fmla="*/ 0 w 4438984"/>
                <a:gd name="connsiteY19" fmla="*/ 312863 h 536336"/>
                <a:gd name="connsiteX20" fmla="*/ 0 w 4438984"/>
                <a:gd name="connsiteY20" fmla="*/ 89391 h 536336"/>
                <a:gd name="connsiteX0" fmla="*/ 0 w 4438984"/>
                <a:gd name="connsiteY0" fmla="*/ 89391 h 654180"/>
                <a:gd name="connsiteX1" fmla="*/ 89391 w 4438984"/>
                <a:gd name="connsiteY1" fmla="*/ 0 h 654180"/>
                <a:gd name="connsiteX2" fmla="*/ 739831 w 4438984"/>
                <a:gd name="connsiteY2" fmla="*/ 0 h 654180"/>
                <a:gd name="connsiteX3" fmla="*/ 739831 w 4438984"/>
                <a:gd name="connsiteY3" fmla="*/ 0 h 654180"/>
                <a:gd name="connsiteX4" fmla="*/ 1849577 w 4438984"/>
                <a:gd name="connsiteY4" fmla="*/ 0 h 654180"/>
                <a:gd name="connsiteX5" fmla="*/ 4349593 w 4438984"/>
                <a:gd name="connsiteY5" fmla="*/ 0 h 654180"/>
                <a:gd name="connsiteX6" fmla="*/ 4438984 w 4438984"/>
                <a:gd name="connsiteY6" fmla="*/ 89391 h 654180"/>
                <a:gd name="connsiteX7" fmla="*/ 4438984 w 4438984"/>
                <a:gd name="connsiteY7" fmla="*/ 312863 h 654180"/>
                <a:gd name="connsiteX8" fmla="*/ 4438984 w 4438984"/>
                <a:gd name="connsiteY8" fmla="*/ 312863 h 654180"/>
                <a:gd name="connsiteX9" fmla="*/ 4438984 w 4438984"/>
                <a:gd name="connsiteY9" fmla="*/ 446947 h 654180"/>
                <a:gd name="connsiteX10" fmla="*/ 4438984 w 4438984"/>
                <a:gd name="connsiteY10" fmla="*/ 446945 h 654180"/>
                <a:gd name="connsiteX11" fmla="*/ 4349593 w 4438984"/>
                <a:gd name="connsiteY11" fmla="*/ 536336 h 654180"/>
                <a:gd name="connsiteX12" fmla="*/ 1189177 w 4438984"/>
                <a:gd name="connsiteY12" fmla="*/ 549036 h 654180"/>
                <a:gd name="connsiteX13" fmla="*/ 786721 w 4438984"/>
                <a:gd name="connsiteY13" fmla="*/ 654180 h 654180"/>
                <a:gd name="connsiteX14" fmla="*/ 739831 w 4438984"/>
                <a:gd name="connsiteY14" fmla="*/ 536336 h 654180"/>
                <a:gd name="connsiteX15" fmla="*/ 89391 w 4438984"/>
                <a:gd name="connsiteY15" fmla="*/ 536336 h 654180"/>
                <a:gd name="connsiteX16" fmla="*/ 0 w 4438984"/>
                <a:gd name="connsiteY16" fmla="*/ 446945 h 654180"/>
                <a:gd name="connsiteX17" fmla="*/ 0 w 4438984"/>
                <a:gd name="connsiteY17" fmla="*/ 446947 h 654180"/>
                <a:gd name="connsiteX18" fmla="*/ 0 w 4438984"/>
                <a:gd name="connsiteY18" fmla="*/ 312863 h 654180"/>
                <a:gd name="connsiteX19" fmla="*/ 0 w 4438984"/>
                <a:gd name="connsiteY19" fmla="*/ 312863 h 654180"/>
                <a:gd name="connsiteX20" fmla="*/ 0 w 4438984"/>
                <a:gd name="connsiteY20" fmla="*/ 89391 h 654180"/>
                <a:gd name="connsiteX0" fmla="*/ 0 w 4438984"/>
                <a:gd name="connsiteY0" fmla="*/ 89391 h 654180"/>
                <a:gd name="connsiteX1" fmla="*/ 89391 w 4438984"/>
                <a:gd name="connsiteY1" fmla="*/ 0 h 654180"/>
                <a:gd name="connsiteX2" fmla="*/ 739831 w 4438984"/>
                <a:gd name="connsiteY2" fmla="*/ 0 h 654180"/>
                <a:gd name="connsiteX3" fmla="*/ 739831 w 4438984"/>
                <a:gd name="connsiteY3" fmla="*/ 0 h 654180"/>
                <a:gd name="connsiteX4" fmla="*/ 1849577 w 4438984"/>
                <a:gd name="connsiteY4" fmla="*/ 0 h 654180"/>
                <a:gd name="connsiteX5" fmla="*/ 4349593 w 4438984"/>
                <a:gd name="connsiteY5" fmla="*/ 0 h 654180"/>
                <a:gd name="connsiteX6" fmla="*/ 4438984 w 4438984"/>
                <a:gd name="connsiteY6" fmla="*/ 89391 h 654180"/>
                <a:gd name="connsiteX7" fmla="*/ 4438984 w 4438984"/>
                <a:gd name="connsiteY7" fmla="*/ 312863 h 654180"/>
                <a:gd name="connsiteX8" fmla="*/ 4438984 w 4438984"/>
                <a:gd name="connsiteY8" fmla="*/ 312863 h 654180"/>
                <a:gd name="connsiteX9" fmla="*/ 4438984 w 4438984"/>
                <a:gd name="connsiteY9" fmla="*/ 446947 h 654180"/>
                <a:gd name="connsiteX10" fmla="*/ 4438984 w 4438984"/>
                <a:gd name="connsiteY10" fmla="*/ 446945 h 654180"/>
                <a:gd name="connsiteX11" fmla="*/ 4349593 w 4438984"/>
                <a:gd name="connsiteY11" fmla="*/ 536336 h 654180"/>
                <a:gd name="connsiteX12" fmla="*/ 922477 w 4438984"/>
                <a:gd name="connsiteY12" fmla="*/ 536336 h 654180"/>
                <a:gd name="connsiteX13" fmla="*/ 786721 w 4438984"/>
                <a:gd name="connsiteY13" fmla="*/ 654180 h 654180"/>
                <a:gd name="connsiteX14" fmla="*/ 739831 w 4438984"/>
                <a:gd name="connsiteY14" fmla="*/ 536336 h 654180"/>
                <a:gd name="connsiteX15" fmla="*/ 89391 w 4438984"/>
                <a:gd name="connsiteY15" fmla="*/ 536336 h 654180"/>
                <a:gd name="connsiteX16" fmla="*/ 0 w 4438984"/>
                <a:gd name="connsiteY16" fmla="*/ 446945 h 654180"/>
                <a:gd name="connsiteX17" fmla="*/ 0 w 4438984"/>
                <a:gd name="connsiteY17" fmla="*/ 446947 h 654180"/>
                <a:gd name="connsiteX18" fmla="*/ 0 w 4438984"/>
                <a:gd name="connsiteY18" fmla="*/ 312863 h 654180"/>
                <a:gd name="connsiteX19" fmla="*/ 0 w 4438984"/>
                <a:gd name="connsiteY19" fmla="*/ 312863 h 654180"/>
                <a:gd name="connsiteX20" fmla="*/ 0 w 4438984"/>
                <a:gd name="connsiteY20" fmla="*/ 89391 h 654180"/>
                <a:gd name="connsiteX0" fmla="*/ 0 w 4438984"/>
                <a:gd name="connsiteY0" fmla="*/ 89391 h 618885"/>
                <a:gd name="connsiteX1" fmla="*/ 89391 w 4438984"/>
                <a:gd name="connsiteY1" fmla="*/ 0 h 618885"/>
                <a:gd name="connsiteX2" fmla="*/ 739831 w 4438984"/>
                <a:gd name="connsiteY2" fmla="*/ 0 h 618885"/>
                <a:gd name="connsiteX3" fmla="*/ 739831 w 4438984"/>
                <a:gd name="connsiteY3" fmla="*/ 0 h 618885"/>
                <a:gd name="connsiteX4" fmla="*/ 1849577 w 4438984"/>
                <a:gd name="connsiteY4" fmla="*/ 0 h 618885"/>
                <a:gd name="connsiteX5" fmla="*/ 4349593 w 4438984"/>
                <a:gd name="connsiteY5" fmla="*/ 0 h 618885"/>
                <a:gd name="connsiteX6" fmla="*/ 4438984 w 4438984"/>
                <a:gd name="connsiteY6" fmla="*/ 89391 h 618885"/>
                <a:gd name="connsiteX7" fmla="*/ 4438984 w 4438984"/>
                <a:gd name="connsiteY7" fmla="*/ 312863 h 618885"/>
                <a:gd name="connsiteX8" fmla="*/ 4438984 w 4438984"/>
                <a:gd name="connsiteY8" fmla="*/ 312863 h 618885"/>
                <a:gd name="connsiteX9" fmla="*/ 4438984 w 4438984"/>
                <a:gd name="connsiteY9" fmla="*/ 446947 h 618885"/>
                <a:gd name="connsiteX10" fmla="*/ 4438984 w 4438984"/>
                <a:gd name="connsiteY10" fmla="*/ 446945 h 618885"/>
                <a:gd name="connsiteX11" fmla="*/ 4349593 w 4438984"/>
                <a:gd name="connsiteY11" fmla="*/ 536336 h 618885"/>
                <a:gd name="connsiteX12" fmla="*/ 922477 w 4438984"/>
                <a:gd name="connsiteY12" fmla="*/ 536336 h 618885"/>
                <a:gd name="connsiteX13" fmla="*/ 786721 w 4438984"/>
                <a:gd name="connsiteY13" fmla="*/ 618885 h 618885"/>
                <a:gd name="connsiteX14" fmla="*/ 739831 w 4438984"/>
                <a:gd name="connsiteY14" fmla="*/ 536336 h 618885"/>
                <a:gd name="connsiteX15" fmla="*/ 89391 w 4438984"/>
                <a:gd name="connsiteY15" fmla="*/ 536336 h 618885"/>
                <a:gd name="connsiteX16" fmla="*/ 0 w 4438984"/>
                <a:gd name="connsiteY16" fmla="*/ 446945 h 618885"/>
                <a:gd name="connsiteX17" fmla="*/ 0 w 4438984"/>
                <a:gd name="connsiteY17" fmla="*/ 446947 h 618885"/>
                <a:gd name="connsiteX18" fmla="*/ 0 w 4438984"/>
                <a:gd name="connsiteY18" fmla="*/ 312863 h 618885"/>
                <a:gd name="connsiteX19" fmla="*/ 0 w 4438984"/>
                <a:gd name="connsiteY19" fmla="*/ 312863 h 618885"/>
                <a:gd name="connsiteX20" fmla="*/ 0 w 4438984"/>
                <a:gd name="connsiteY20" fmla="*/ 89391 h 618885"/>
                <a:gd name="connsiteX0" fmla="*/ 0 w 4438984"/>
                <a:gd name="connsiteY0" fmla="*/ 89391 h 537302"/>
                <a:gd name="connsiteX1" fmla="*/ 89391 w 4438984"/>
                <a:gd name="connsiteY1" fmla="*/ 0 h 537302"/>
                <a:gd name="connsiteX2" fmla="*/ 739831 w 4438984"/>
                <a:gd name="connsiteY2" fmla="*/ 0 h 537302"/>
                <a:gd name="connsiteX3" fmla="*/ 739831 w 4438984"/>
                <a:gd name="connsiteY3" fmla="*/ 0 h 537302"/>
                <a:gd name="connsiteX4" fmla="*/ 1849577 w 4438984"/>
                <a:gd name="connsiteY4" fmla="*/ 0 h 537302"/>
                <a:gd name="connsiteX5" fmla="*/ 4349593 w 4438984"/>
                <a:gd name="connsiteY5" fmla="*/ 0 h 537302"/>
                <a:gd name="connsiteX6" fmla="*/ 4438984 w 4438984"/>
                <a:gd name="connsiteY6" fmla="*/ 89391 h 537302"/>
                <a:gd name="connsiteX7" fmla="*/ 4438984 w 4438984"/>
                <a:gd name="connsiteY7" fmla="*/ 312863 h 537302"/>
                <a:gd name="connsiteX8" fmla="*/ 4438984 w 4438984"/>
                <a:gd name="connsiteY8" fmla="*/ 312863 h 537302"/>
                <a:gd name="connsiteX9" fmla="*/ 4438984 w 4438984"/>
                <a:gd name="connsiteY9" fmla="*/ 446947 h 537302"/>
                <a:gd name="connsiteX10" fmla="*/ 4438984 w 4438984"/>
                <a:gd name="connsiteY10" fmla="*/ 446945 h 537302"/>
                <a:gd name="connsiteX11" fmla="*/ 4349593 w 4438984"/>
                <a:gd name="connsiteY11" fmla="*/ 536336 h 537302"/>
                <a:gd name="connsiteX12" fmla="*/ 922477 w 4438984"/>
                <a:gd name="connsiteY12" fmla="*/ 536336 h 537302"/>
                <a:gd name="connsiteX13" fmla="*/ 804860 w 4438984"/>
                <a:gd name="connsiteY13" fmla="*/ 537302 h 537302"/>
                <a:gd name="connsiteX14" fmla="*/ 739831 w 4438984"/>
                <a:gd name="connsiteY14" fmla="*/ 536336 h 537302"/>
                <a:gd name="connsiteX15" fmla="*/ 89391 w 4438984"/>
                <a:gd name="connsiteY15" fmla="*/ 536336 h 537302"/>
                <a:gd name="connsiteX16" fmla="*/ 0 w 4438984"/>
                <a:gd name="connsiteY16" fmla="*/ 446945 h 537302"/>
                <a:gd name="connsiteX17" fmla="*/ 0 w 4438984"/>
                <a:gd name="connsiteY17" fmla="*/ 446947 h 537302"/>
                <a:gd name="connsiteX18" fmla="*/ 0 w 4438984"/>
                <a:gd name="connsiteY18" fmla="*/ 312863 h 537302"/>
                <a:gd name="connsiteX19" fmla="*/ 0 w 4438984"/>
                <a:gd name="connsiteY19" fmla="*/ 312863 h 537302"/>
                <a:gd name="connsiteX20" fmla="*/ 0 w 4438984"/>
                <a:gd name="connsiteY20" fmla="*/ 89391 h 537302"/>
                <a:gd name="connsiteX0" fmla="*/ 471583 w 4910567"/>
                <a:gd name="connsiteY0" fmla="*/ 89391 h 537302"/>
                <a:gd name="connsiteX1" fmla="*/ 560974 w 4910567"/>
                <a:gd name="connsiteY1" fmla="*/ 0 h 537302"/>
                <a:gd name="connsiteX2" fmla="*/ 1211414 w 4910567"/>
                <a:gd name="connsiteY2" fmla="*/ 0 h 537302"/>
                <a:gd name="connsiteX3" fmla="*/ 1211414 w 4910567"/>
                <a:gd name="connsiteY3" fmla="*/ 0 h 537302"/>
                <a:gd name="connsiteX4" fmla="*/ 2321160 w 4910567"/>
                <a:gd name="connsiteY4" fmla="*/ 0 h 537302"/>
                <a:gd name="connsiteX5" fmla="*/ 4821176 w 4910567"/>
                <a:gd name="connsiteY5" fmla="*/ 0 h 537302"/>
                <a:gd name="connsiteX6" fmla="*/ 4910567 w 4910567"/>
                <a:gd name="connsiteY6" fmla="*/ 89391 h 537302"/>
                <a:gd name="connsiteX7" fmla="*/ 4910567 w 4910567"/>
                <a:gd name="connsiteY7" fmla="*/ 312863 h 537302"/>
                <a:gd name="connsiteX8" fmla="*/ 4910567 w 4910567"/>
                <a:gd name="connsiteY8" fmla="*/ 312863 h 537302"/>
                <a:gd name="connsiteX9" fmla="*/ 4910567 w 4910567"/>
                <a:gd name="connsiteY9" fmla="*/ 446947 h 537302"/>
                <a:gd name="connsiteX10" fmla="*/ 4910567 w 4910567"/>
                <a:gd name="connsiteY10" fmla="*/ 446945 h 537302"/>
                <a:gd name="connsiteX11" fmla="*/ 4821176 w 4910567"/>
                <a:gd name="connsiteY11" fmla="*/ 536336 h 537302"/>
                <a:gd name="connsiteX12" fmla="*/ 1394060 w 4910567"/>
                <a:gd name="connsiteY12" fmla="*/ 536336 h 537302"/>
                <a:gd name="connsiteX13" fmla="*/ 1276443 w 4910567"/>
                <a:gd name="connsiteY13" fmla="*/ 537302 h 537302"/>
                <a:gd name="connsiteX14" fmla="*/ 1211414 w 4910567"/>
                <a:gd name="connsiteY14" fmla="*/ 536336 h 537302"/>
                <a:gd name="connsiteX15" fmla="*/ 560974 w 4910567"/>
                <a:gd name="connsiteY15" fmla="*/ 536336 h 537302"/>
                <a:gd name="connsiteX16" fmla="*/ 471583 w 4910567"/>
                <a:gd name="connsiteY16" fmla="*/ 446945 h 537302"/>
                <a:gd name="connsiteX17" fmla="*/ 0 w 4910567"/>
                <a:gd name="connsiteY17" fmla="*/ 466371 h 537302"/>
                <a:gd name="connsiteX18" fmla="*/ 471583 w 4910567"/>
                <a:gd name="connsiteY18" fmla="*/ 312863 h 537302"/>
                <a:gd name="connsiteX19" fmla="*/ 471583 w 4910567"/>
                <a:gd name="connsiteY19" fmla="*/ 312863 h 537302"/>
                <a:gd name="connsiteX20" fmla="*/ 471583 w 4910567"/>
                <a:gd name="connsiteY20" fmla="*/ 89391 h 537302"/>
                <a:gd name="connsiteX0" fmla="*/ 307761 w 4746745"/>
                <a:gd name="connsiteY0" fmla="*/ 89391 h 537302"/>
                <a:gd name="connsiteX1" fmla="*/ 397152 w 4746745"/>
                <a:gd name="connsiteY1" fmla="*/ 0 h 537302"/>
                <a:gd name="connsiteX2" fmla="*/ 1047592 w 4746745"/>
                <a:gd name="connsiteY2" fmla="*/ 0 h 537302"/>
                <a:gd name="connsiteX3" fmla="*/ 1047592 w 4746745"/>
                <a:gd name="connsiteY3" fmla="*/ 0 h 537302"/>
                <a:gd name="connsiteX4" fmla="*/ 2157338 w 4746745"/>
                <a:gd name="connsiteY4" fmla="*/ 0 h 537302"/>
                <a:gd name="connsiteX5" fmla="*/ 4657354 w 4746745"/>
                <a:gd name="connsiteY5" fmla="*/ 0 h 537302"/>
                <a:gd name="connsiteX6" fmla="*/ 4746745 w 4746745"/>
                <a:gd name="connsiteY6" fmla="*/ 89391 h 537302"/>
                <a:gd name="connsiteX7" fmla="*/ 4746745 w 4746745"/>
                <a:gd name="connsiteY7" fmla="*/ 312863 h 537302"/>
                <a:gd name="connsiteX8" fmla="*/ 4746745 w 4746745"/>
                <a:gd name="connsiteY8" fmla="*/ 312863 h 537302"/>
                <a:gd name="connsiteX9" fmla="*/ 4746745 w 4746745"/>
                <a:gd name="connsiteY9" fmla="*/ 446947 h 537302"/>
                <a:gd name="connsiteX10" fmla="*/ 4746745 w 4746745"/>
                <a:gd name="connsiteY10" fmla="*/ 446945 h 537302"/>
                <a:gd name="connsiteX11" fmla="*/ 4657354 w 4746745"/>
                <a:gd name="connsiteY11" fmla="*/ 536336 h 537302"/>
                <a:gd name="connsiteX12" fmla="*/ 1230238 w 4746745"/>
                <a:gd name="connsiteY12" fmla="*/ 536336 h 537302"/>
                <a:gd name="connsiteX13" fmla="*/ 1112621 w 4746745"/>
                <a:gd name="connsiteY13" fmla="*/ 537302 h 537302"/>
                <a:gd name="connsiteX14" fmla="*/ 1047592 w 4746745"/>
                <a:gd name="connsiteY14" fmla="*/ 536336 h 537302"/>
                <a:gd name="connsiteX15" fmla="*/ 397152 w 4746745"/>
                <a:gd name="connsiteY15" fmla="*/ 536336 h 537302"/>
                <a:gd name="connsiteX16" fmla="*/ 307761 w 4746745"/>
                <a:gd name="connsiteY16" fmla="*/ 446945 h 537302"/>
                <a:gd name="connsiteX17" fmla="*/ 0 w 4746745"/>
                <a:gd name="connsiteY17" fmla="*/ 446072 h 537302"/>
                <a:gd name="connsiteX18" fmla="*/ 307761 w 4746745"/>
                <a:gd name="connsiteY18" fmla="*/ 312863 h 537302"/>
                <a:gd name="connsiteX19" fmla="*/ 307761 w 4746745"/>
                <a:gd name="connsiteY19" fmla="*/ 312863 h 537302"/>
                <a:gd name="connsiteX20" fmla="*/ 307761 w 4746745"/>
                <a:gd name="connsiteY20" fmla="*/ 89391 h 537302"/>
                <a:gd name="connsiteX0" fmla="*/ 307761 w 4746745"/>
                <a:gd name="connsiteY0" fmla="*/ 89391 h 537302"/>
                <a:gd name="connsiteX1" fmla="*/ 397152 w 4746745"/>
                <a:gd name="connsiteY1" fmla="*/ 0 h 537302"/>
                <a:gd name="connsiteX2" fmla="*/ 1047592 w 4746745"/>
                <a:gd name="connsiteY2" fmla="*/ 0 h 537302"/>
                <a:gd name="connsiteX3" fmla="*/ 1047592 w 4746745"/>
                <a:gd name="connsiteY3" fmla="*/ 0 h 537302"/>
                <a:gd name="connsiteX4" fmla="*/ 2157338 w 4746745"/>
                <a:gd name="connsiteY4" fmla="*/ 0 h 537302"/>
                <a:gd name="connsiteX5" fmla="*/ 4657354 w 4746745"/>
                <a:gd name="connsiteY5" fmla="*/ 0 h 537302"/>
                <a:gd name="connsiteX6" fmla="*/ 4746745 w 4746745"/>
                <a:gd name="connsiteY6" fmla="*/ 89391 h 537302"/>
                <a:gd name="connsiteX7" fmla="*/ 4746745 w 4746745"/>
                <a:gd name="connsiteY7" fmla="*/ 312863 h 537302"/>
                <a:gd name="connsiteX8" fmla="*/ 4746745 w 4746745"/>
                <a:gd name="connsiteY8" fmla="*/ 312863 h 537302"/>
                <a:gd name="connsiteX9" fmla="*/ 4746745 w 4746745"/>
                <a:gd name="connsiteY9" fmla="*/ 446947 h 537302"/>
                <a:gd name="connsiteX10" fmla="*/ 4746745 w 4746745"/>
                <a:gd name="connsiteY10" fmla="*/ 446945 h 537302"/>
                <a:gd name="connsiteX11" fmla="*/ 4657354 w 4746745"/>
                <a:gd name="connsiteY11" fmla="*/ 536336 h 537302"/>
                <a:gd name="connsiteX12" fmla="*/ 1230238 w 4746745"/>
                <a:gd name="connsiteY12" fmla="*/ 536336 h 537302"/>
                <a:gd name="connsiteX13" fmla="*/ 1112621 w 4746745"/>
                <a:gd name="connsiteY13" fmla="*/ 537302 h 537302"/>
                <a:gd name="connsiteX14" fmla="*/ 1047592 w 4746745"/>
                <a:gd name="connsiteY14" fmla="*/ 536336 h 537302"/>
                <a:gd name="connsiteX15" fmla="*/ 397152 w 4746745"/>
                <a:gd name="connsiteY15" fmla="*/ 536336 h 537302"/>
                <a:gd name="connsiteX16" fmla="*/ 307761 w 4746745"/>
                <a:gd name="connsiteY16" fmla="*/ 446945 h 537302"/>
                <a:gd name="connsiteX17" fmla="*/ 0 w 4746745"/>
                <a:gd name="connsiteY17" fmla="*/ 446072 h 537302"/>
                <a:gd name="connsiteX18" fmla="*/ 307761 w 4746745"/>
                <a:gd name="connsiteY18" fmla="*/ 312863 h 537302"/>
                <a:gd name="connsiteX19" fmla="*/ 291380 w 4746745"/>
                <a:gd name="connsiteY19" fmla="*/ 377818 h 537302"/>
                <a:gd name="connsiteX20" fmla="*/ 307761 w 4746745"/>
                <a:gd name="connsiteY20" fmla="*/ 89391 h 537302"/>
                <a:gd name="connsiteX0" fmla="*/ 307761 w 4746745"/>
                <a:gd name="connsiteY0" fmla="*/ 89391 h 537302"/>
                <a:gd name="connsiteX1" fmla="*/ 397152 w 4746745"/>
                <a:gd name="connsiteY1" fmla="*/ 0 h 537302"/>
                <a:gd name="connsiteX2" fmla="*/ 1047592 w 4746745"/>
                <a:gd name="connsiteY2" fmla="*/ 0 h 537302"/>
                <a:gd name="connsiteX3" fmla="*/ 1047592 w 4746745"/>
                <a:gd name="connsiteY3" fmla="*/ 0 h 537302"/>
                <a:gd name="connsiteX4" fmla="*/ 2157338 w 4746745"/>
                <a:gd name="connsiteY4" fmla="*/ 0 h 537302"/>
                <a:gd name="connsiteX5" fmla="*/ 4657354 w 4746745"/>
                <a:gd name="connsiteY5" fmla="*/ 0 h 537302"/>
                <a:gd name="connsiteX6" fmla="*/ 4746745 w 4746745"/>
                <a:gd name="connsiteY6" fmla="*/ 89391 h 537302"/>
                <a:gd name="connsiteX7" fmla="*/ 4746745 w 4746745"/>
                <a:gd name="connsiteY7" fmla="*/ 312863 h 537302"/>
                <a:gd name="connsiteX8" fmla="*/ 4746745 w 4746745"/>
                <a:gd name="connsiteY8" fmla="*/ 312863 h 537302"/>
                <a:gd name="connsiteX9" fmla="*/ 4746745 w 4746745"/>
                <a:gd name="connsiteY9" fmla="*/ 446947 h 537302"/>
                <a:gd name="connsiteX10" fmla="*/ 4746745 w 4746745"/>
                <a:gd name="connsiteY10" fmla="*/ 446945 h 537302"/>
                <a:gd name="connsiteX11" fmla="*/ 4657354 w 4746745"/>
                <a:gd name="connsiteY11" fmla="*/ 536336 h 537302"/>
                <a:gd name="connsiteX12" fmla="*/ 1230238 w 4746745"/>
                <a:gd name="connsiteY12" fmla="*/ 536336 h 537302"/>
                <a:gd name="connsiteX13" fmla="*/ 1112621 w 4746745"/>
                <a:gd name="connsiteY13" fmla="*/ 537302 h 537302"/>
                <a:gd name="connsiteX14" fmla="*/ 1047592 w 4746745"/>
                <a:gd name="connsiteY14" fmla="*/ 536336 h 537302"/>
                <a:gd name="connsiteX15" fmla="*/ 397152 w 4746745"/>
                <a:gd name="connsiteY15" fmla="*/ 536336 h 537302"/>
                <a:gd name="connsiteX16" fmla="*/ 307761 w 4746745"/>
                <a:gd name="connsiteY16" fmla="*/ 446945 h 537302"/>
                <a:gd name="connsiteX17" fmla="*/ 0 w 4746745"/>
                <a:gd name="connsiteY17" fmla="*/ 446072 h 537302"/>
                <a:gd name="connsiteX18" fmla="*/ 307761 w 4746745"/>
                <a:gd name="connsiteY18" fmla="*/ 312863 h 537302"/>
                <a:gd name="connsiteX19" fmla="*/ 291380 w 4746745"/>
                <a:gd name="connsiteY19" fmla="*/ 341281 h 537302"/>
                <a:gd name="connsiteX20" fmla="*/ 307761 w 4746745"/>
                <a:gd name="connsiteY20" fmla="*/ 89391 h 537302"/>
                <a:gd name="connsiteX0" fmla="*/ 307761 w 4746745"/>
                <a:gd name="connsiteY0" fmla="*/ 89391 h 537302"/>
                <a:gd name="connsiteX1" fmla="*/ 397152 w 4746745"/>
                <a:gd name="connsiteY1" fmla="*/ 0 h 537302"/>
                <a:gd name="connsiteX2" fmla="*/ 1047592 w 4746745"/>
                <a:gd name="connsiteY2" fmla="*/ 0 h 537302"/>
                <a:gd name="connsiteX3" fmla="*/ 1047592 w 4746745"/>
                <a:gd name="connsiteY3" fmla="*/ 0 h 537302"/>
                <a:gd name="connsiteX4" fmla="*/ 2157338 w 4746745"/>
                <a:gd name="connsiteY4" fmla="*/ 0 h 537302"/>
                <a:gd name="connsiteX5" fmla="*/ 4657354 w 4746745"/>
                <a:gd name="connsiteY5" fmla="*/ 0 h 537302"/>
                <a:gd name="connsiteX6" fmla="*/ 4746745 w 4746745"/>
                <a:gd name="connsiteY6" fmla="*/ 89391 h 537302"/>
                <a:gd name="connsiteX7" fmla="*/ 4746745 w 4746745"/>
                <a:gd name="connsiteY7" fmla="*/ 312863 h 537302"/>
                <a:gd name="connsiteX8" fmla="*/ 4746745 w 4746745"/>
                <a:gd name="connsiteY8" fmla="*/ 312863 h 537302"/>
                <a:gd name="connsiteX9" fmla="*/ 4746745 w 4746745"/>
                <a:gd name="connsiteY9" fmla="*/ 446947 h 537302"/>
                <a:gd name="connsiteX10" fmla="*/ 4746745 w 4746745"/>
                <a:gd name="connsiteY10" fmla="*/ 446945 h 537302"/>
                <a:gd name="connsiteX11" fmla="*/ 4657354 w 4746745"/>
                <a:gd name="connsiteY11" fmla="*/ 536336 h 537302"/>
                <a:gd name="connsiteX12" fmla="*/ 1230238 w 4746745"/>
                <a:gd name="connsiteY12" fmla="*/ 536336 h 537302"/>
                <a:gd name="connsiteX13" fmla="*/ 1112621 w 4746745"/>
                <a:gd name="connsiteY13" fmla="*/ 537302 h 537302"/>
                <a:gd name="connsiteX14" fmla="*/ 1047592 w 4746745"/>
                <a:gd name="connsiteY14" fmla="*/ 536336 h 537302"/>
                <a:gd name="connsiteX15" fmla="*/ 397152 w 4746745"/>
                <a:gd name="connsiteY15" fmla="*/ 536336 h 537302"/>
                <a:gd name="connsiteX16" fmla="*/ 307761 w 4746745"/>
                <a:gd name="connsiteY16" fmla="*/ 446945 h 537302"/>
                <a:gd name="connsiteX17" fmla="*/ 0 w 4746745"/>
                <a:gd name="connsiteY17" fmla="*/ 446072 h 537302"/>
                <a:gd name="connsiteX18" fmla="*/ 307762 w 4746745"/>
                <a:gd name="connsiteY18" fmla="*/ 312863 h 537302"/>
                <a:gd name="connsiteX19" fmla="*/ 291380 w 4746745"/>
                <a:gd name="connsiteY19" fmla="*/ 341281 h 537302"/>
                <a:gd name="connsiteX20" fmla="*/ 307761 w 4746745"/>
                <a:gd name="connsiteY20" fmla="*/ 89391 h 537302"/>
                <a:gd name="connsiteX0" fmla="*/ 307761 w 4746745"/>
                <a:gd name="connsiteY0" fmla="*/ 89391 h 537302"/>
                <a:gd name="connsiteX1" fmla="*/ 397152 w 4746745"/>
                <a:gd name="connsiteY1" fmla="*/ 0 h 537302"/>
                <a:gd name="connsiteX2" fmla="*/ 1047592 w 4746745"/>
                <a:gd name="connsiteY2" fmla="*/ 0 h 537302"/>
                <a:gd name="connsiteX3" fmla="*/ 1047592 w 4746745"/>
                <a:gd name="connsiteY3" fmla="*/ 0 h 537302"/>
                <a:gd name="connsiteX4" fmla="*/ 2157338 w 4746745"/>
                <a:gd name="connsiteY4" fmla="*/ 0 h 537302"/>
                <a:gd name="connsiteX5" fmla="*/ 4657354 w 4746745"/>
                <a:gd name="connsiteY5" fmla="*/ 0 h 537302"/>
                <a:gd name="connsiteX6" fmla="*/ 4746745 w 4746745"/>
                <a:gd name="connsiteY6" fmla="*/ 89391 h 537302"/>
                <a:gd name="connsiteX7" fmla="*/ 4746745 w 4746745"/>
                <a:gd name="connsiteY7" fmla="*/ 312863 h 537302"/>
                <a:gd name="connsiteX8" fmla="*/ 4746745 w 4746745"/>
                <a:gd name="connsiteY8" fmla="*/ 312863 h 537302"/>
                <a:gd name="connsiteX9" fmla="*/ 4746745 w 4746745"/>
                <a:gd name="connsiteY9" fmla="*/ 446947 h 537302"/>
                <a:gd name="connsiteX10" fmla="*/ 4746745 w 4746745"/>
                <a:gd name="connsiteY10" fmla="*/ 446945 h 537302"/>
                <a:gd name="connsiteX11" fmla="*/ 4657354 w 4746745"/>
                <a:gd name="connsiteY11" fmla="*/ 536336 h 537302"/>
                <a:gd name="connsiteX12" fmla="*/ 1230238 w 4746745"/>
                <a:gd name="connsiteY12" fmla="*/ 536336 h 537302"/>
                <a:gd name="connsiteX13" fmla="*/ 1112621 w 4746745"/>
                <a:gd name="connsiteY13" fmla="*/ 537302 h 537302"/>
                <a:gd name="connsiteX14" fmla="*/ 1047592 w 4746745"/>
                <a:gd name="connsiteY14" fmla="*/ 536336 h 537302"/>
                <a:gd name="connsiteX15" fmla="*/ 397152 w 4746745"/>
                <a:gd name="connsiteY15" fmla="*/ 536336 h 537302"/>
                <a:gd name="connsiteX16" fmla="*/ 307761 w 4746745"/>
                <a:gd name="connsiteY16" fmla="*/ 446945 h 537302"/>
                <a:gd name="connsiteX17" fmla="*/ 0 w 4746745"/>
                <a:gd name="connsiteY17" fmla="*/ 446072 h 537302"/>
                <a:gd name="connsiteX18" fmla="*/ 307762 w 4746745"/>
                <a:gd name="connsiteY18" fmla="*/ 312863 h 537302"/>
                <a:gd name="connsiteX19" fmla="*/ 291380 w 4746745"/>
                <a:gd name="connsiteY19" fmla="*/ 341281 h 537302"/>
                <a:gd name="connsiteX20" fmla="*/ 307761 w 4746745"/>
                <a:gd name="connsiteY20" fmla="*/ 89391 h 537302"/>
                <a:gd name="connsiteX0" fmla="*/ 307761 w 4746745"/>
                <a:gd name="connsiteY0" fmla="*/ 89391 h 537302"/>
                <a:gd name="connsiteX1" fmla="*/ 397152 w 4746745"/>
                <a:gd name="connsiteY1" fmla="*/ 0 h 537302"/>
                <a:gd name="connsiteX2" fmla="*/ 1047592 w 4746745"/>
                <a:gd name="connsiteY2" fmla="*/ 0 h 537302"/>
                <a:gd name="connsiteX3" fmla="*/ 1047592 w 4746745"/>
                <a:gd name="connsiteY3" fmla="*/ 0 h 537302"/>
                <a:gd name="connsiteX4" fmla="*/ 2157338 w 4746745"/>
                <a:gd name="connsiteY4" fmla="*/ 0 h 537302"/>
                <a:gd name="connsiteX5" fmla="*/ 4657354 w 4746745"/>
                <a:gd name="connsiteY5" fmla="*/ 0 h 537302"/>
                <a:gd name="connsiteX6" fmla="*/ 4746745 w 4746745"/>
                <a:gd name="connsiteY6" fmla="*/ 89391 h 537302"/>
                <a:gd name="connsiteX7" fmla="*/ 4746745 w 4746745"/>
                <a:gd name="connsiteY7" fmla="*/ 312863 h 537302"/>
                <a:gd name="connsiteX8" fmla="*/ 4746745 w 4746745"/>
                <a:gd name="connsiteY8" fmla="*/ 312863 h 537302"/>
                <a:gd name="connsiteX9" fmla="*/ 4746745 w 4746745"/>
                <a:gd name="connsiteY9" fmla="*/ 446947 h 537302"/>
                <a:gd name="connsiteX10" fmla="*/ 4746745 w 4746745"/>
                <a:gd name="connsiteY10" fmla="*/ 446945 h 537302"/>
                <a:gd name="connsiteX11" fmla="*/ 4657354 w 4746745"/>
                <a:gd name="connsiteY11" fmla="*/ 536336 h 537302"/>
                <a:gd name="connsiteX12" fmla="*/ 1230238 w 4746745"/>
                <a:gd name="connsiteY12" fmla="*/ 536336 h 537302"/>
                <a:gd name="connsiteX13" fmla="*/ 1112621 w 4746745"/>
                <a:gd name="connsiteY13" fmla="*/ 537302 h 537302"/>
                <a:gd name="connsiteX14" fmla="*/ 1047592 w 4746745"/>
                <a:gd name="connsiteY14" fmla="*/ 536336 h 537302"/>
                <a:gd name="connsiteX15" fmla="*/ 397152 w 4746745"/>
                <a:gd name="connsiteY15" fmla="*/ 536336 h 537302"/>
                <a:gd name="connsiteX16" fmla="*/ 307761 w 4746745"/>
                <a:gd name="connsiteY16" fmla="*/ 446945 h 537302"/>
                <a:gd name="connsiteX17" fmla="*/ 0 w 4746745"/>
                <a:gd name="connsiteY17" fmla="*/ 446072 h 537302"/>
                <a:gd name="connsiteX18" fmla="*/ 307762 w 4746745"/>
                <a:gd name="connsiteY18" fmla="*/ 312863 h 537302"/>
                <a:gd name="connsiteX19" fmla="*/ 291380 w 4746745"/>
                <a:gd name="connsiteY19" fmla="*/ 341281 h 537302"/>
                <a:gd name="connsiteX20" fmla="*/ 307761 w 4746745"/>
                <a:gd name="connsiteY20" fmla="*/ 89391 h 537302"/>
                <a:gd name="connsiteX0" fmla="*/ 307761 w 4746745"/>
                <a:gd name="connsiteY0" fmla="*/ 89391 h 537302"/>
                <a:gd name="connsiteX1" fmla="*/ 397152 w 4746745"/>
                <a:gd name="connsiteY1" fmla="*/ 0 h 537302"/>
                <a:gd name="connsiteX2" fmla="*/ 1047592 w 4746745"/>
                <a:gd name="connsiteY2" fmla="*/ 0 h 537302"/>
                <a:gd name="connsiteX3" fmla="*/ 1047592 w 4746745"/>
                <a:gd name="connsiteY3" fmla="*/ 0 h 537302"/>
                <a:gd name="connsiteX4" fmla="*/ 2157338 w 4746745"/>
                <a:gd name="connsiteY4" fmla="*/ 0 h 537302"/>
                <a:gd name="connsiteX5" fmla="*/ 4657354 w 4746745"/>
                <a:gd name="connsiteY5" fmla="*/ 0 h 537302"/>
                <a:gd name="connsiteX6" fmla="*/ 4746745 w 4746745"/>
                <a:gd name="connsiteY6" fmla="*/ 89391 h 537302"/>
                <a:gd name="connsiteX7" fmla="*/ 4746745 w 4746745"/>
                <a:gd name="connsiteY7" fmla="*/ 312863 h 537302"/>
                <a:gd name="connsiteX8" fmla="*/ 4746745 w 4746745"/>
                <a:gd name="connsiteY8" fmla="*/ 312863 h 537302"/>
                <a:gd name="connsiteX9" fmla="*/ 4746745 w 4746745"/>
                <a:gd name="connsiteY9" fmla="*/ 446947 h 537302"/>
                <a:gd name="connsiteX10" fmla="*/ 4746745 w 4746745"/>
                <a:gd name="connsiteY10" fmla="*/ 446945 h 537302"/>
                <a:gd name="connsiteX11" fmla="*/ 4657354 w 4746745"/>
                <a:gd name="connsiteY11" fmla="*/ 536336 h 537302"/>
                <a:gd name="connsiteX12" fmla="*/ 1230238 w 4746745"/>
                <a:gd name="connsiteY12" fmla="*/ 536336 h 537302"/>
                <a:gd name="connsiteX13" fmla="*/ 1112621 w 4746745"/>
                <a:gd name="connsiteY13" fmla="*/ 537302 h 537302"/>
                <a:gd name="connsiteX14" fmla="*/ 1047592 w 4746745"/>
                <a:gd name="connsiteY14" fmla="*/ 536336 h 537302"/>
                <a:gd name="connsiteX15" fmla="*/ 397152 w 4746745"/>
                <a:gd name="connsiteY15" fmla="*/ 536336 h 537302"/>
                <a:gd name="connsiteX16" fmla="*/ 307761 w 4746745"/>
                <a:gd name="connsiteY16" fmla="*/ 446945 h 537302"/>
                <a:gd name="connsiteX17" fmla="*/ 0 w 4746745"/>
                <a:gd name="connsiteY17" fmla="*/ 446072 h 537302"/>
                <a:gd name="connsiteX18" fmla="*/ 307762 w 4746745"/>
                <a:gd name="connsiteY18" fmla="*/ 312863 h 537302"/>
                <a:gd name="connsiteX19" fmla="*/ 324144 w 4746745"/>
                <a:gd name="connsiteY19" fmla="*/ 337320 h 537302"/>
                <a:gd name="connsiteX20" fmla="*/ 307761 w 4746745"/>
                <a:gd name="connsiteY20" fmla="*/ 89391 h 537302"/>
                <a:gd name="connsiteX0" fmla="*/ 307761 w 4746745"/>
                <a:gd name="connsiteY0" fmla="*/ 89391 h 537302"/>
                <a:gd name="connsiteX1" fmla="*/ 397152 w 4746745"/>
                <a:gd name="connsiteY1" fmla="*/ 0 h 537302"/>
                <a:gd name="connsiteX2" fmla="*/ 1047592 w 4746745"/>
                <a:gd name="connsiteY2" fmla="*/ 0 h 537302"/>
                <a:gd name="connsiteX3" fmla="*/ 1047592 w 4746745"/>
                <a:gd name="connsiteY3" fmla="*/ 0 h 537302"/>
                <a:gd name="connsiteX4" fmla="*/ 2157338 w 4746745"/>
                <a:gd name="connsiteY4" fmla="*/ 0 h 537302"/>
                <a:gd name="connsiteX5" fmla="*/ 4657354 w 4746745"/>
                <a:gd name="connsiteY5" fmla="*/ 0 h 537302"/>
                <a:gd name="connsiteX6" fmla="*/ 4746745 w 4746745"/>
                <a:gd name="connsiteY6" fmla="*/ 89391 h 537302"/>
                <a:gd name="connsiteX7" fmla="*/ 4746745 w 4746745"/>
                <a:gd name="connsiteY7" fmla="*/ 312863 h 537302"/>
                <a:gd name="connsiteX8" fmla="*/ 4746745 w 4746745"/>
                <a:gd name="connsiteY8" fmla="*/ 312863 h 537302"/>
                <a:gd name="connsiteX9" fmla="*/ 4746745 w 4746745"/>
                <a:gd name="connsiteY9" fmla="*/ 446947 h 537302"/>
                <a:gd name="connsiteX10" fmla="*/ 4746745 w 4746745"/>
                <a:gd name="connsiteY10" fmla="*/ 446945 h 537302"/>
                <a:gd name="connsiteX11" fmla="*/ 4657354 w 4746745"/>
                <a:gd name="connsiteY11" fmla="*/ 536336 h 537302"/>
                <a:gd name="connsiteX12" fmla="*/ 1230238 w 4746745"/>
                <a:gd name="connsiteY12" fmla="*/ 536336 h 537302"/>
                <a:gd name="connsiteX13" fmla="*/ 1112621 w 4746745"/>
                <a:gd name="connsiteY13" fmla="*/ 537302 h 537302"/>
                <a:gd name="connsiteX14" fmla="*/ 1047592 w 4746745"/>
                <a:gd name="connsiteY14" fmla="*/ 536336 h 537302"/>
                <a:gd name="connsiteX15" fmla="*/ 397152 w 4746745"/>
                <a:gd name="connsiteY15" fmla="*/ 536336 h 537302"/>
                <a:gd name="connsiteX16" fmla="*/ 307761 w 4746745"/>
                <a:gd name="connsiteY16" fmla="*/ 446945 h 537302"/>
                <a:gd name="connsiteX17" fmla="*/ 0 w 4746745"/>
                <a:gd name="connsiteY17" fmla="*/ 446072 h 537302"/>
                <a:gd name="connsiteX18" fmla="*/ 373291 w 4746745"/>
                <a:gd name="connsiteY18" fmla="*/ 320785 h 537302"/>
                <a:gd name="connsiteX19" fmla="*/ 324144 w 4746745"/>
                <a:gd name="connsiteY19" fmla="*/ 337320 h 537302"/>
                <a:gd name="connsiteX20" fmla="*/ 307761 w 4746745"/>
                <a:gd name="connsiteY20" fmla="*/ 89391 h 537302"/>
                <a:gd name="connsiteX0" fmla="*/ 307761 w 4746745"/>
                <a:gd name="connsiteY0" fmla="*/ 89391 h 537302"/>
                <a:gd name="connsiteX1" fmla="*/ 397152 w 4746745"/>
                <a:gd name="connsiteY1" fmla="*/ 0 h 537302"/>
                <a:gd name="connsiteX2" fmla="*/ 1047592 w 4746745"/>
                <a:gd name="connsiteY2" fmla="*/ 0 h 537302"/>
                <a:gd name="connsiteX3" fmla="*/ 1047592 w 4746745"/>
                <a:gd name="connsiteY3" fmla="*/ 0 h 537302"/>
                <a:gd name="connsiteX4" fmla="*/ 2157338 w 4746745"/>
                <a:gd name="connsiteY4" fmla="*/ 0 h 537302"/>
                <a:gd name="connsiteX5" fmla="*/ 4657354 w 4746745"/>
                <a:gd name="connsiteY5" fmla="*/ 0 h 537302"/>
                <a:gd name="connsiteX6" fmla="*/ 4746745 w 4746745"/>
                <a:gd name="connsiteY6" fmla="*/ 89391 h 537302"/>
                <a:gd name="connsiteX7" fmla="*/ 4746745 w 4746745"/>
                <a:gd name="connsiteY7" fmla="*/ 312863 h 537302"/>
                <a:gd name="connsiteX8" fmla="*/ 4746745 w 4746745"/>
                <a:gd name="connsiteY8" fmla="*/ 312863 h 537302"/>
                <a:gd name="connsiteX9" fmla="*/ 4746745 w 4746745"/>
                <a:gd name="connsiteY9" fmla="*/ 446947 h 537302"/>
                <a:gd name="connsiteX10" fmla="*/ 4746745 w 4746745"/>
                <a:gd name="connsiteY10" fmla="*/ 446945 h 537302"/>
                <a:gd name="connsiteX11" fmla="*/ 4657354 w 4746745"/>
                <a:gd name="connsiteY11" fmla="*/ 536336 h 537302"/>
                <a:gd name="connsiteX12" fmla="*/ 1230238 w 4746745"/>
                <a:gd name="connsiteY12" fmla="*/ 536336 h 537302"/>
                <a:gd name="connsiteX13" fmla="*/ 1112621 w 4746745"/>
                <a:gd name="connsiteY13" fmla="*/ 537302 h 537302"/>
                <a:gd name="connsiteX14" fmla="*/ 1047592 w 4746745"/>
                <a:gd name="connsiteY14" fmla="*/ 536336 h 537302"/>
                <a:gd name="connsiteX15" fmla="*/ 397152 w 4746745"/>
                <a:gd name="connsiteY15" fmla="*/ 536336 h 537302"/>
                <a:gd name="connsiteX16" fmla="*/ 307761 w 4746745"/>
                <a:gd name="connsiteY16" fmla="*/ 446945 h 537302"/>
                <a:gd name="connsiteX17" fmla="*/ 0 w 4746745"/>
                <a:gd name="connsiteY17" fmla="*/ 446072 h 537302"/>
                <a:gd name="connsiteX18" fmla="*/ 373291 w 4746745"/>
                <a:gd name="connsiteY18" fmla="*/ 320785 h 537302"/>
                <a:gd name="connsiteX19" fmla="*/ 340526 w 4746745"/>
                <a:gd name="connsiteY19" fmla="*/ 337320 h 537302"/>
                <a:gd name="connsiteX20" fmla="*/ 307761 w 4746745"/>
                <a:gd name="connsiteY20" fmla="*/ 89391 h 537302"/>
                <a:gd name="connsiteX0" fmla="*/ 307761 w 4746745"/>
                <a:gd name="connsiteY0" fmla="*/ 89391 h 537302"/>
                <a:gd name="connsiteX1" fmla="*/ 397152 w 4746745"/>
                <a:gd name="connsiteY1" fmla="*/ 0 h 537302"/>
                <a:gd name="connsiteX2" fmla="*/ 1047592 w 4746745"/>
                <a:gd name="connsiteY2" fmla="*/ 0 h 537302"/>
                <a:gd name="connsiteX3" fmla="*/ 1047592 w 4746745"/>
                <a:gd name="connsiteY3" fmla="*/ 0 h 537302"/>
                <a:gd name="connsiteX4" fmla="*/ 2157338 w 4746745"/>
                <a:gd name="connsiteY4" fmla="*/ 0 h 537302"/>
                <a:gd name="connsiteX5" fmla="*/ 4657354 w 4746745"/>
                <a:gd name="connsiteY5" fmla="*/ 0 h 537302"/>
                <a:gd name="connsiteX6" fmla="*/ 4746745 w 4746745"/>
                <a:gd name="connsiteY6" fmla="*/ 89391 h 537302"/>
                <a:gd name="connsiteX7" fmla="*/ 4746745 w 4746745"/>
                <a:gd name="connsiteY7" fmla="*/ 312863 h 537302"/>
                <a:gd name="connsiteX8" fmla="*/ 4746745 w 4746745"/>
                <a:gd name="connsiteY8" fmla="*/ 312863 h 537302"/>
                <a:gd name="connsiteX9" fmla="*/ 4746745 w 4746745"/>
                <a:gd name="connsiteY9" fmla="*/ 446947 h 537302"/>
                <a:gd name="connsiteX10" fmla="*/ 4746745 w 4746745"/>
                <a:gd name="connsiteY10" fmla="*/ 446945 h 537302"/>
                <a:gd name="connsiteX11" fmla="*/ 4657354 w 4746745"/>
                <a:gd name="connsiteY11" fmla="*/ 536336 h 537302"/>
                <a:gd name="connsiteX12" fmla="*/ 1230238 w 4746745"/>
                <a:gd name="connsiteY12" fmla="*/ 536336 h 537302"/>
                <a:gd name="connsiteX13" fmla="*/ 1112621 w 4746745"/>
                <a:gd name="connsiteY13" fmla="*/ 537302 h 537302"/>
                <a:gd name="connsiteX14" fmla="*/ 1047592 w 4746745"/>
                <a:gd name="connsiteY14" fmla="*/ 536336 h 537302"/>
                <a:gd name="connsiteX15" fmla="*/ 397152 w 4746745"/>
                <a:gd name="connsiteY15" fmla="*/ 536336 h 537302"/>
                <a:gd name="connsiteX16" fmla="*/ 307761 w 4746745"/>
                <a:gd name="connsiteY16" fmla="*/ 446945 h 537302"/>
                <a:gd name="connsiteX17" fmla="*/ 0 w 4746745"/>
                <a:gd name="connsiteY17" fmla="*/ 446072 h 537302"/>
                <a:gd name="connsiteX18" fmla="*/ 373291 w 4746745"/>
                <a:gd name="connsiteY18" fmla="*/ 320785 h 537302"/>
                <a:gd name="connsiteX19" fmla="*/ 356908 w 4746745"/>
                <a:gd name="connsiteY19" fmla="*/ 321475 h 537302"/>
                <a:gd name="connsiteX20" fmla="*/ 307761 w 4746745"/>
                <a:gd name="connsiteY20" fmla="*/ 89391 h 537302"/>
                <a:gd name="connsiteX0" fmla="*/ 225850 w 4664834"/>
                <a:gd name="connsiteY0" fmla="*/ 89391 h 537302"/>
                <a:gd name="connsiteX1" fmla="*/ 315241 w 4664834"/>
                <a:gd name="connsiteY1" fmla="*/ 0 h 537302"/>
                <a:gd name="connsiteX2" fmla="*/ 965681 w 4664834"/>
                <a:gd name="connsiteY2" fmla="*/ 0 h 537302"/>
                <a:gd name="connsiteX3" fmla="*/ 965681 w 4664834"/>
                <a:gd name="connsiteY3" fmla="*/ 0 h 537302"/>
                <a:gd name="connsiteX4" fmla="*/ 2075427 w 4664834"/>
                <a:gd name="connsiteY4" fmla="*/ 0 h 537302"/>
                <a:gd name="connsiteX5" fmla="*/ 4575443 w 4664834"/>
                <a:gd name="connsiteY5" fmla="*/ 0 h 537302"/>
                <a:gd name="connsiteX6" fmla="*/ 4664834 w 4664834"/>
                <a:gd name="connsiteY6" fmla="*/ 89391 h 537302"/>
                <a:gd name="connsiteX7" fmla="*/ 4664834 w 4664834"/>
                <a:gd name="connsiteY7" fmla="*/ 312863 h 537302"/>
                <a:gd name="connsiteX8" fmla="*/ 4664834 w 4664834"/>
                <a:gd name="connsiteY8" fmla="*/ 312863 h 537302"/>
                <a:gd name="connsiteX9" fmla="*/ 4664834 w 4664834"/>
                <a:gd name="connsiteY9" fmla="*/ 446947 h 537302"/>
                <a:gd name="connsiteX10" fmla="*/ 4664834 w 4664834"/>
                <a:gd name="connsiteY10" fmla="*/ 446945 h 537302"/>
                <a:gd name="connsiteX11" fmla="*/ 4575443 w 4664834"/>
                <a:gd name="connsiteY11" fmla="*/ 536336 h 537302"/>
                <a:gd name="connsiteX12" fmla="*/ 1148327 w 4664834"/>
                <a:gd name="connsiteY12" fmla="*/ 536336 h 537302"/>
                <a:gd name="connsiteX13" fmla="*/ 1030710 w 4664834"/>
                <a:gd name="connsiteY13" fmla="*/ 537302 h 537302"/>
                <a:gd name="connsiteX14" fmla="*/ 965681 w 4664834"/>
                <a:gd name="connsiteY14" fmla="*/ 536336 h 537302"/>
                <a:gd name="connsiteX15" fmla="*/ 315241 w 4664834"/>
                <a:gd name="connsiteY15" fmla="*/ 536336 h 537302"/>
                <a:gd name="connsiteX16" fmla="*/ 225850 w 4664834"/>
                <a:gd name="connsiteY16" fmla="*/ 446945 h 537302"/>
                <a:gd name="connsiteX17" fmla="*/ 0 w 4664834"/>
                <a:gd name="connsiteY17" fmla="*/ 434189 h 537302"/>
                <a:gd name="connsiteX18" fmla="*/ 291380 w 4664834"/>
                <a:gd name="connsiteY18" fmla="*/ 320785 h 537302"/>
                <a:gd name="connsiteX19" fmla="*/ 274997 w 4664834"/>
                <a:gd name="connsiteY19" fmla="*/ 321475 h 537302"/>
                <a:gd name="connsiteX20" fmla="*/ 225850 w 4664834"/>
                <a:gd name="connsiteY20" fmla="*/ 89391 h 537302"/>
                <a:gd name="connsiteX0" fmla="*/ 242233 w 4664834"/>
                <a:gd name="connsiteY0" fmla="*/ 89391 h 537302"/>
                <a:gd name="connsiteX1" fmla="*/ 315241 w 4664834"/>
                <a:gd name="connsiteY1" fmla="*/ 0 h 537302"/>
                <a:gd name="connsiteX2" fmla="*/ 965681 w 4664834"/>
                <a:gd name="connsiteY2" fmla="*/ 0 h 537302"/>
                <a:gd name="connsiteX3" fmla="*/ 965681 w 4664834"/>
                <a:gd name="connsiteY3" fmla="*/ 0 h 537302"/>
                <a:gd name="connsiteX4" fmla="*/ 2075427 w 4664834"/>
                <a:gd name="connsiteY4" fmla="*/ 0 h 537302"/>
                <a:gd name="connsiteX5" fmla="*/ 4575443 w 4664834"/>
                <a:gd name="connsiteY5" fmla="*/ 0 h 537302"/>
                <a:gd name="connsiteX6" fmla="*/ 4664834 w 4664834"/>
                <a:gd name="connsiteY6" fmla="*/ 89391 h 537302"/>
                <a:gd name="connsiteX7" fmla="*/ 4664834 w 4664834"/>
                <a:gd name="connsiteY7" fmla="*/ 312863 h 537302"/>
                <a:gd name="connsiteX8" fmla="*/ 4664834 w 4664834"/>
                <a:gd name="connsiteY8" fmla="*/ 312863 h 537302"/>
                <a:gd name="connsiteX9" fmla="*/ 4664834 w 4664834"/>
                <a:gd name="connsiteY9" fmla="*/ 446947 h 537302"/>
                <a:gd name="connsiteX10" fmla="*/ 4664834 w 4664834"/>
                <a:gd name="connsiteY10" fmla="*/ 446945 h 537302"/>
                <a:gd name="connsiteX11" fmla="*/ 4575443 w 4664834"/>
                <a:gd name="connsiteY11" fmla="*/ 536336 h 537302"/>
                <a:gd name="connsiteX12" fmla="*/ 1148327 w 4664834"/>
                <a:gd name="connsiteY12" fmla="*/ 536336 h 537302"/>
                <a:gd name="connsiteX13" fmla="*/ 1030710 w 4664834"/>
                <a:gd name="connsiteY13" fmla="*/ 537302 h 537302"/>
                <a:gd name="connsiteX14" fmla="*/ 965681 w 4664834"/>
                <a:gd name="connsiteY14" fmla="*/ 536336 h 537302"/>
                <a:gd name="connsiteX15" fmla="*/ 315241 w 4664834"/>
                <a:gd name="connsiteY15" fmla="*/ 536336 h 537302"/>
                <a:gd name="connsiteX16" fmla="*/ 225850 w 4664834"/>
                <a:gd name="connsiteY16" fmla="*/ 446945 h 537302"/>
                <a:gd name="connsiteX17" fmla="*/ 0 w 4664834"/>
                <a:gd name="connsiteY17" fmla="*/ 434189 h 537302"/>
                <a:gd name="connsiteX18" fmla="*/ 291380 w 4664834"/>
                <a:gd name="connsiteY18" fmla="*/ 320785 h 537302"/>
                <a:gd name="connsiteX19" fmla="*/ 274997 w 4664834"/>
                <a:gd name="connsiteY19" fmla="*/ 321475 h 537302"/>
                <a:gd name="connsiteX20" fmla="*/ 242233 w 4664834"/>
                <a:gd name="connsiteY20" fmla="*/ 89391 h 537302"/>
                <a:gd name="connsiteX0" fmla="*/ 242233 w 4664834"/>
                <a:gd name="connsiteY0" fmla="*/ 89391 h 537302"/>
                <a:gd name="connsiteX1" fmla="*/ 315241 w 4664834"/>
                <a:gd name="connsiteY1" fmla="*/ 0 h 537302"/>
                <a:gd name="connsiteX2" fmla="*/ 965681 w 4664834"/>
                <a:gd name="connsiteY2" fmla="*/ 0 h 537302"/>
                <a:gd name="connsiteX3" fmla="*/ 965681 w 4664834"/>
                <a:gd name="connsiteY3" fmla="*/ 0 h 537302"/>
                <a:gd name="connsiteX4" fmla="*/ 2075427 w 4664834"/>
                <a:gd name="connsiteY4" fmla="*/ 0 h 537302"/>
                <a:gd name="connsiteX5" fmla="*/ 4575443 w 4664834"/>
                <a:gd name="connsiteY5" fmla="*/ 0 h 537302"/>
                <a:gd name="connsiteX6" fmla="*/ 4664834 w 4664834"/>
                <a:gd name="connsiteY6" fmla="*/ 89391 h 537302"/>
                <a:gd name="connsiteX7" fmla="*/ 4664834 w 4664834"/>
                <a:gd name="connsiteY7" fmla="*/ 312863 h 537302"/>
                <a:gd name="connsiteX8" fmla="*/ 4664834 w 4664834"/>
                <a:gd name="connsiteY8" fmla="*/ 312863 h 537302"/>
                <a:gd name="connsiteX9" fmla="*/ 4664834 w 4664834"/>
                <a:gd name="connsiteY9" fmla="*/ 446947 h 537302"/>
                <a:gd name="connsiteX10" fmla="*/ 4664834 w 4664834"/>
                <a:gd name="connsiteY10" fmla="*/ 446945 h 537302"/>
                <a:gd name="connsiteX11" fmla="*/ 4575443 w 4664834"/>
                <a:gd name="connsiteY11" fmla="*/ 536336 h 537302"/>
                <a:gd name="connsiteX12" fmla="*/ 1148327 w 4664834"/>
                <a:gd name="connsiteY12" fmla="*/ 536336 h 537302"/>
                <a:gd name="connsiteX13" fmla="*/ 1030710 w 4664834"/>
                <a:gd name="connsiteY13" fmla="*/ 537302 h 537302"/>
                <a:gd name="connsiteX14" fmla="*/ 965681 w 4664834"/>
                <a:gd name="connsiteY14" fmla="*/ 536336 h 537302"/>
                <a:gd name="connsiteX15" fmla="*/ 315241 w 4664834"/>
                <a:gd name="connsiteY15" fmla="*/ 536336 h 537302"/>
                <a:gd name="connsiteX16" fmla="*/ 225850 w 4664834"/>
                <a:gd name="connsiteY16" fmla="*/ 446945 h 537302"/>
                <a:gd name="connsiteX17" fmla="*/ 0 w 4664834"/>
                <a:gd name="connsiteY17" fmla="*/ 434189 h 537302"/>
                <a:gd name="connsiteX18" fmla="*/ 291380 w 4664834"/>
                <a:gd name="connsiteY18" fmla="*/ 320785 h 537302"/>
                <a:gd name="connsiteX19" fmla="*/ 274997 w 4664834"/>
                <a:gd name="connsiteY19" fmla="*/ 321475 h 537302"/>
                <a:gd name="connsiteX20" fmla="*/ 242233 w 4664834"/>
                <a:gd name="connsiteY20" fmla="*/ 89391 h 5373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4664834" h="537302">
                  <a:moveTo>
                    <a:pt x="242233" y="89391"/>
                  </a:moveTo>
                  <a:cubicBezTo>
                    <a:pt x="242233" y="40022"/>
                    <a:pt x="265872" y="0"/>
                    <a:pt x="315241" y="0"/>
                  </a:cubicBezTo>
                  <a:lnTo>
                    <a:pt x="965681" y="0"/>
                  </a:lnTo>
                  <a:lnTo>
                    <a:pt x="965681" y="0"/>
                  </a:lnTo>
                  <a:lnTo>
                    <a:pt x="2075427" y="0"/>
                  </a:lnTo>
                  <a:lnTo>
                    <a:pt x="4575443" y="0"/>
                  </a:lnTo>
                  <a:cubicBezTo>
                    <a:pt x="4624812" y="0"/>
                    <a:pt x="4664834" y="40022"/>
                    <a:pt x="4664834" y="89391"/>
                  </a:cubicBezTo>
                  <a:lnTo>
                    <a:pt x="4664834" y="312863"/>
                  </a:lnTo>
                  <a:lnTo>
                    <a:pt x="4664834" y="312863"/>
                  </a:lnTo>
                  <a:lnTo>
                    <a:pt x="4664834" y="446947"/>
                  </a:lnTo>
                  <a:lnTo>
                    <a:pt x="4664834" y="446945"/>
                  </a:lnTo>
                  <a:cubicBezTo>
                    <a:pt x="4664834" y="496314"/>
                    <a:pt x="4624812" y="536336"/>
                    <a:pt x="4575443" y="536336"/>
                  </a:cubicBezTo>
                  <a:lnTo>
                    <a:pt x="1148327" y="536336"/>
                  </a:lnTo>
                  <a:lnTo>
                    <a:pt x="1030710" y="537302"/>
                  </a:lnTo>
                  <a:lnTo>
                    <a:pt x="965681" y="536336"/>
                  </a:lnTo>
                  <a:lnTo>
                    <a:pt x="315241" y="536336"/>
                  </a:lnTo>
                  <a:cubicBezTo>
                    <a:pt x="265872" y="536336"/>
                    <a:pt x="225850" y="496314"/>
                    <a:pt x="225850" y="446945"/>
                  </a:cubicBezTo>
                  <a:lnTo>
                    <a:pt x="0" y="434189"/>
                  </a:lnTo>
                  <a:lnTo>
                    <a:pt x="291380" y="320785"/>
                  </a:lnTo>
                  <a:lnTo>
                    <a:pt x="274997" y="321475"/>
                  </a:lnTo>
                  <a:lnTo>
                    <a:pt x="242233" y="89391"/>
                  </a:lnTo>
                  <a:close/>
                </a:path>
              </a:pathLst>
            </a:custGeom>
            <a:solidFill>
              <a:srgbClr val="5B9BD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ja-JP" altLang="en-US" sz="1000" b="1" kern="100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lang="ja-JP" altLang="en-US" sz="1050" b="1" kern="100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◆農地</a:t>
              </a:r>
              <a:endParaRPr lang="en-US" altLang="ja-JP" sz="1050" b="1" kern="1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sz="1050" b="1" kern="100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　  制度</a:t>
              </a:r>
              <a:endParaRPr lang="en-US" altLang="ja-JP" sz="1050" b="1" kern="1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48" name="角丸四角形吹き出し 18"/>
            <p:cNvSpPr/>
            <p:nvPr/>
          </p:nvSpPr>
          <p:spPr>
            <a:xfrm>
              <a:off x="5816077" y="1341001"/>
              <a:ext cx="877422" cy="702993"/>
            </a:xfrm>
            <a:custGeom>
              <a:avLst/>
              <a:gdLst>
                <a:gd name="connsiteX0" fmla="*/ 0 w 4438984"/>
                <a:gd name="connsiteY0" fmla="*/ 89391 h 536336"/>
                <a:gd name="connsiteX1" fmla="*/ 89391 w 4438984"/>
                <a:gd name="connsiteY1" fmla="*/ 0 h 536336"/>
                <a:gd name="connsiteX2" fmla="*/ 739831 w 4438984"/>
                <a:gd name="connsiteY2" fmla="*/ 0 h 536336"/>
                <a:gd name="connsiteX3" fmla="*/ 739831 w 4438984"/>
                <a:gd name="connsiteY3" fmla="*/ 0 h 536336"/>
                <a:gd name="connsiteX4" fmla="*/ 1849577 w 4438984"/>
                <a:gd name="connsiteY4" fmla="*/ 0 h 536336"/>
                <a:gd name="connsiteX5" fmla="*/ 4349593 w 4438984"/>
                <a:gd name="connsiteY5" fmla="*/ 0 h 536336"/>
                <a:gd name="connsiteX6" fmla="*/ 4438984 w 4438984"/>
                <a:gd name="connsiteY6" fmla="*/ 89391 h 536336"/>
                <a:gd name="connsiteX7" fmla="*/ 4438984 w 4438984"/>
                <a:gd name="connsiteY7" fmla="*/ 312863 h 536336"/>
                <a:gd name="connsiteX8" fmla="*/ 4438984 w 4438984"/>
                <a:gd name="connsiteY8" fmla="*/ 312863 h 536336"/>
                <a:gd name="connsiteX9" fmla="*/ 4438984 w 4438984"/>
                <a:gd name="connsiteY9" fmla="*/ 446947 h 536336"/>
                <a:gd name="connsiteX10" fmla="*/ 4438984 w 4438984"/>
                <a:gd name="connsiteY10" fmla="*/ 446945 h 536336"/>
                <a:gd name="connsiteX11" fmla="*/ 4349593 w 4438984"/>
                <a:gd name="connsiteY11" fmla="*/ 536336 h 536336"/>
                <a:gd name="connsiteX12" fmla="*/ 1849577 w 4438984"/>
                <a:gd name="connsiteY12" fmla="*/ 536336 h 536336"/>
                <a:gd name="connsiteX13" fmla="*/ 786721 w 4438984"/>
                <a:gd name="connsiteY13" fmla="*/ 654180 h 536336"/>
                <a:gd name="connsiteX14" fmla="*/ 739831 w 4438984"/>
                <a:gd name="connsiteY14" fmla="*/ 536336 h 536336"/>
                <a:gd name="connsiteX15" fmla="*/ 89391 w 4438984"/>
                <a:gd name="connsiteY15" fmla="*/ 536336 h 536336"/>
                <a:gd name="connsiteX16" fmla="*/ 0 w 4438984"/>
                <a:gd name="connsiteY16" fmla="*/ 446945 h 536336"/>
                <a:gd name="connsiteX17" fmla="*/ 0 w 4438984"/>
                <a:gd name="connsiteY17" fmla="*/ 446947 h 536336"/>
                <a:gd name="connsiteX18" fmla="*/ 0 w 4438984"/>
                <a:gd name="connsiteY18" fmla="*/ 312863 h 536336"/>
                <a:gd name="connsiteX19" fmla="*/ 0 w 4438984"/>
                <a:gd name="connsiteY19" fmla="*/ 312863 h 536336"/>
                <a:gd name="connsiteX20" fmla="*/ 0 w 4438984"/>
                <a:gd name="connsiteY20" fmla="*/ 89391 h 536336"/>
                <a:gd name="connsiteX0" fmla="*/ 0 w 4438984"/>
                <a:gd name="connsiteY0" fmla="*/ 89391 h 654180"/>
                <a:gd name="connsiteX1" fmla="*/ 89391 w 4438984"/>
                <a:gd name="connsiteY1" fmla="*/ 0 h 654180"/>
                <a:gd name="connsiteX2" fmla="*/ 739831 w 4438984"/>
                <a:gd name="connsiteY2" fmla="*/ 0 h 654180"/>
                <a:gd name="connsiteX3" fmla="*/ 739831 w 4438984"/>
                <a:gd name="connsiteY3" fmla="*/ 0 h 654180"/>
                <a:gd name="connsiteX4" fmla="*/ 1849577 w 4438984"/>
                <a:gd name="connsiteY4" fmla="*/ 0 h 654180"/>
                <a:gd name="connsiteX5" fmla="*/ 4349593 w 4438984"/>
                <a:gd name="connsiteY5" fmla="*/ 0 h 654180"/>
                <a:gd name="connsiteX6" fmla="*/ 4438984 w 4438984"/>
                <a:gd name="connsiteY6" fmla="*/ 89391 h 654180"/>
                <a:gd name="connsiteX7" fmla="*/ 4438984 w 4438984"/>
                <a:gd name="connsiteY7" fmla="*/ 312863 h 654180"/>
                <a:gd name="connsiteX8" fmla="*/ 4438984 w 4438984"/>
                <a:gd name="connsiteY8" fmla="*/ 312863 h 654180"/>
                <a:gd name="connsiteX9" fmla="*/ 4438984 w 4438984"/>
                <a:gd name="connsiteY9" fmla="*/ 446947 h 654180"/>
                <a:gd name="connsiteX10" fmla="*/ 4438984 w 4438984"/>
                <a:gd name="connsiteY10" fmla="*/ 446945 h 654180"/>
                <a:gd name="connsiteX11" fmla="*/ 4349593 w 4438984"/>
                <a:gd name="connsiteY11" fmla="*/ 536336 h 654180"/>
                <a:gd name="connsiteX12" fmla="*/ 1189177 w 4438984"/>
                <a:gd name="connsiteY12" fmla="*/ 549036 h 654180"/>
                <a:gd name="connsiteX13" fmla="*/ 786721 w 4438984"/>
                <a:gd name="connsiteY13" fmla="*/ 654180 h 654180"/>
                <a:gd name="connsiteX14" fmla="*/ 739831 w 4438984"/>
                <a:gd name="connsiteY14" fmla="*/ 536336 h 654180"/>
                <a:gd name="connsiteX15" fmla="*/ 89391 w 4438984"/>
                <a:gd name="connsiteY15" fmla="*/ 536336 h 654180"/>
                <a:gd name="connsiteX16" fmla="*/ 0 w 4438984"/>
                <a:gd name="connsiteY16" fmla="*/ 446945 h 654180"/>
                <a:gd name="connsiteX17" fmla="*/ 0 w 4438984"/>
                <a:gd name="connsiteY17" fmla="*/ 446947 h 654180"/>
                <a:gd name="connsiteX18" fmla="*/ 0 w 4438984"/>
                <a:gd name="connsiteY18" fmla="*/ 312863 h 654180"/>
                <a:gd name="connsiteX19" fmla="*/ 0 w 4438984"/>
                <a:gd name="connsiteY19" fmla="*/ 312863 h 654180"/>
                <a:gd name="connsiteX20" fmla="*/ 0 w 4438984"/>
                <a:gd name="connsiteY20" fmla="*/ 89391 h 654180"/>
                <a:gd name="connsiteX0" fmla="*/ 0 w 4438984"/>
                <a:gd name="connsiteY0" fmla="*/ 89391 h 654180"/>
                <a:gd name="connsiteX1" fmla="*/ 89391 w 4438984"/>
                <a:gd name="connsiteY1" fmla="*/ 0 h 654180"/>
                <a:gd name="connsiteX2" fmla="*/ 739831 w 4438984"/>
                <a:gd name="connsiteY2" fmla="*/ 0 h 654180"/>
                <a:gd name="connsiteX3" fmla="*/ 739831 w 4438984"/>
                <a:gd name="connsiteY3" fmla="*/ 0 h 654180"/>
                <a:gd name="connsiteX4" fmla="*/ 1849577 w 4438984"/>
                <a:gd name="connsiteY4" fmla="*/ 0 h 654180"/>
                <a:gd name="connsiteX5" fmla="*/ 4349593 w 4438984"/>
                <a:gd name="connsiteY5" fmla="*/ 0 h 654180"/>
                <a:gd name="connsiteX6" fmla="*/ 4438984 w 4438984"/>
                <a:gd name="connsiteY6" fmla="*/ 89391 h 654180"/>
                <a:gd name="connsiteX7" fmla="*/ 4438984 w 4438984"/>
                <a:gd name="connsiteY7" fmla="*/ 312863 h 654180"/>
                <a:gd name="connsiteX8" fmla="*/ 4438984 w 4438984"/>
                <a:gd name="connsiteY8" fmla="*/ 312863 h 654180"/>
                <a:gd name="connsiteX9" fmla="*/ 4438984 w 4438984"/>
                <a:gd name="connsiteY9" fmla="*/ 446947 h 654180"/>
                <a:gd name="connsiteX10" fmla="*/ 4438984 w 4438984"/>
                <a:gd name="connsiteY10" fmla="*/ 446945 h 654180"/>
                <a:gd name="connsiteX11" fmla="*/ 4349593 w 4438984"/>
                <a:gd name="connsiteY11" fmla="*/ 536336 h 654180"/>
                <a:gd name="connsiteX12" fmla="*/ 922477 w 4438984"/>
                <a:gd name="connsiteY12" fmla="*/ 536336 h 654180"/>
                <a:gd name="connsiteX13" fmla="*/ 786721 w 4438984"/>
                <a:gd name="connsiteY13" fmla="*/ 654180 h 654180"/>
                <a:gd name="connsiteX14" fmla="*/ 739831 w 4438984"/>
                <a:gd name="connsiteY14" fmla="*/ 536336 h 654180"/>
                <a:gd name="connsiteX15" fmla="*/ 89391 w 4438984"/>
                <a:gd name="connsiteY15" fmla="*/ 536336 h 654180"/>
                <a:gd name="connsiteX16" fmla="*/ 0 w 4438984"/>
                <a:gd name="connsiteY16" fmla="*/ 446945 h 654180"/>
                <a:gd name="connsiteX17" fmla="*/ 0 w 4438984"/>
                <a:gd name="connsiteY17" fmla="*/ 446947 h 654180"/>
                <a:gd name="connsiteX18" fmla="*/ 0 w 4438984"/>
                <a:gd name="connsiteY18" fmla="*/ 312863 h 654180"/>
                <a:gd name="connsiteX19" fmla="*/ 0 w 4438984"/>
                <a:gd name="connsiteY19" fmla="*/ 312863 h 654180"/>
                <a:gd name="connsiteX20" fmla="*/ 0 w 4438984"/>
                <a:gd name="connsiteY20" fmla="*/ 89391 h 654180"/>
                <a:gd name="connsiteX0" fmla="*/ 0 w 4438984"/>
                <a:gd name="connsiteY0" fmla="*/ 89391 h 618885"/>
                <a:gd name="connsiteX1" fmla="*/ 89391 w 4438984"/>
                <a:gd name="connsiteY1" fmla="*/ 0 h 618885"/>
                <a:gd name="connsiteX2" fmla="*/ 739831 w 4438984"/>
                <a:gd name="connsiteY2" fmla="*/ 0 h 618885"/>
                <a:gd name="connsiteX3" fmla="*/ 739831 w 4438984"/>
                <a:gd name="connsiteY3" fmla="*/ 0 h 618885"/>
                <a:gd name="connsiteX4" fmla="*/ 1849577 w 4438984"/>
                <a:gd name="connsiteY4" fmla="*/ 0 h 618885"/>
                <a:gd name="connsiteX5" fmla="*/ 4349593 w 4438984"/>
                <a:gd name="connsiteY5" fmla="*/ 0 h 618885"/>
                <a:gd name="connsiteX6" fmla="*/ 4438984 w 4438984"/>
                <a:gd name="connsiteY6" fmla="*/ 89391 h 618885"/>
                <a:gd name="connsiteX7" fmla="*/ 4438984 w 4438984"/>
                <a:gd name="connsiteY7" fmla="*/ 312863 h 618885"/>
                <a:gd name="connsiteX8" fmla="*/ 4438984 w 4438984"/>
                <a:gd name="connsiteY8" fmla="*/ 312863 h 618885"/>
                <a:gd name="connsiteX9" fmla="*/ 4438984 w 4438984"/>
                <a:gd name="connsiteY9" fmla="*/ 446947 h 618885"/>
                <a:gd name="connsiteX10" fmla="*/ 4438984 w 4438984"/>
                <a:gd name="connsiteY10" fmla="*/ 446945 h 618885"/>
                <a:gd name="connsiteX11" fmla="*/ 4349593 w 4438984"/>
                <a:gd name="connsiteY11" fmla="*/ 536336 h 618885"/>
                <a:gd name="connsiteX12" fmla="*/ 922477 w 4438984"/>
                <a:gd name="connsiteY12" fmla="*/ 536336 h 618885"/>
                <a:gd name="connsiteX13" fmla="*/ 786721 w 4438984"/>
                <a:gd name="connsiteY13" fmla="*/ 618885 h 618885"/>
                <a:gd name="connsiteX14" fmla="*/ 739831 w 4438984"/>
                <a:gd name="connsiteY14" fmla="*/ 536336 h 618885"/>
                <a:gd name="connsiteX15" fmla="*/ 89391 w 4438984"/>
                <a:gd name="connsiteY15" fmla="*/ 536336 h 618885"/>
                <a:gd name="connsiteX16" fmla="*/ 0 w 4438984"/>
                <a:gd name="connsiteY16" fmla="*/ 446945 h 618885"/>
                <a:gd name="connsiteX17" fmla="*/ 0 w 4438984"/>
                <a:gd name="connsiteY17" fmla="*/ 446947 h 618885"/>
                <a:gd name="connsiteX18" fmla="*/ 0 w 4438984"/>
                <a:gd name="connsiteY18" fmla="*/ 312863 h 618885"/>
                <a:gd name="connsiteX19" fmla="*/ 0 w 4438984"/>
                <a:gd name="connsiteY19" fmla="*/ 312863 h 618885"/>
                <a:gd name="connsiteX20" fmla="*/ 0 w 4438984"/>
                <a:gd name="connsiteY20" fmla="*/ 89391 h 618885"/>
                <a:gd name="connsiteX0" fmla="*/ 0 w 4438984"/>
                <a:gd name="connsiteY0" fmla="*/ 89391 h 537302"/>
                <a:gd name="connsiteX1" fmla="*/ 89391 w 4438984"/>
                <a:gd name="connsiteY1" fmla="*/ 0 h 537302"/>
                <a:gd name="connsiteX2" fmla="*/ 739831 w 4438984"/>
                <a:gd name="connsiteY2" fmla="*/ 0 h 537302"/>
                <a:gd name="connsiteX3" fmla="*/ 739831 w 4438984"/>
                <a:gd name="connsiteY3" fmla="*/ 0 h 537302"/>
                <a:gd name="connsiteX4" fmla="*/ 1849577 w 4438984"/>
                <a:gd name="connsiteY4" fmla="*/ 0 h 537302"/>
                <a:gd name="connsiteX5" fmla="*/ 4349593 w 4438984"/>
                <a:gd name="connsiteY5" fmla="*/ 0 h 537302"/>
                <a:gd name="connsiteX6" fmla="*/ 4438984 w 4438984"/>
                <a:gd name="connsiteY6" fmla="*/ 89391 h 537302"/>
                <a:gd name="connsiteX7" fmla="*/ 4438984 w 4438984"/>
                <a:gd name="connsiteY7" fmla="*/ 312863 h 537302"/>
                <a:gd name="connsiteX8" fmla="*/ 4438984 w 4438984"/>
                <a:gd name="connsiteY8" fmla="*/ 312863 h 537302"/>
                <a:gd name="connsiteX9" fmla="*/ 4438984 w 4438984"/>
                <a:gd name="connsiteY9" fmla="*/ 446947 h 537302"/>
                <a:gd name="connsiteX10" fmla="*/ 4438984 w 4438984"/>
                <a:gd name="connsiteY10" fmla="*/ 446945 h 537302"/>
                <a:gd name="connsiteX11" fmla="*/ 4349593 w 4438984"/>
                <a:gd name="connsiteY11" fmla="*/ 536336 h 537302"/>
                <a:gd name="connsiteX12" fmla="*/ 922477 w 4438984"/>
                <a:gd name="connsiteY12" fmla="*/ 536336 h 537302"/>
                <a:gd name="connsiteX13" fmla="*/ 804860 w 4438984"/>
                <a:gd name="connsiteY13" fmla="*/ 537302 h 537302"/>
                <a:gd name="connsiteX14" fmla="*/ 739831 w 4438984"/>
                <a:gd name="connsiteY14" fmla="*/ 536336 h 537302"/>
                <a:gd name="connsiteX15" fmla="*/ 89391 w 4438984"/>
                <a:gd name="connsiteY15" fmla="*/ 536336 h 537302"/>
                <a:gd name="connsiteX16" fmla="*/ 0 w 4438984"/>
                <a:gd name="connsiteY16" fmla="*/ 446945 h 537302"/>
                <a:gd name="connsiteX17" fmla="*/ 0 w 4438984"/>
                <a:gd name="connsiteY17" fmla="*/ 446947 h 537302"/>
                <a:gd name="connsiteX18" fmla="*/ 0 w 4438984"/>
                <a:gd name="connsiteY18" fmla="*/ 312863 h 537302"/>
                <a:gd name="connsiteX19" fmla="*/ 0 w 4438984"/>
                <a:gd name="connsiteY19" fmla="*/ 312863 h 537302"/>
                <a:gd name="connsiteX20" fmla="*/ 0 w 4438984"/>
                <a:gd name="connsiteY20" fmla="*/ 89391 h 537302"/>
                <a:gd name="connsiteX0" fmla="*/ 471583 w 4910567"/>
                <a:gd name="connsiteY0" fmla="*/ 89391 h 537302"/>
                <a:gd name="connsiteX1" fmla="*/ 560974 w 4910567"/>
                <a:gd name="connsiteY1" fmla="*/ 0 h 537302"/>
                <a:gd name="connsiteX2" fmla="*/ 1211414 w 4910567"/>
                <a:gd name="connsiteY2" fmla="*/ 0 h 537302"/>
                <a:gd name="connsiteX3" fmla="*/ 1211414 w 4910567"/>
                <a:gd name="connsiteY3" fmla="*/ 0 h 537302"/>
                <a:gd name="connsiteX4" fmla="*/ 2321160 w 4910567"/>
                <a:gd name="connsiteY4" fmla="*/ 0 h 537302"/>
                <a:gd name="connsiteX5" fmla="*/ 4821176 w 4910567"/>
                <a:gd name="connsiteY5" fmla="*/ 0 h 537302"/>
                <a:gd name="connsiteX6" fmla="*/ 4910567 w 4910567"/>
                <a:gd name="connsiteY6" fmla="*/ 89391 h 537302"/>
                <a:gd name="connsiteX7" fmla="*/ 4910567 w 4910567"/>
                <a:gd name="connsiteY7" fmla="*/ 312863 h 537302"/>
                <a:gd name="connsiteX8" fmla="*/ 4910567 w 4910567"/>
                <a:gd name="connsiteY8" fmla="*/ 312863 h 537302"/>
                <a:gd name="connsiteX9" fmla="*/ 4910567 w 4910567"/>
                <a:gd name="connsiteY9" fmla="*/ 446947 h 537302"/>
                <a:gd name="connsiteX10" fmla="*/ 4910567 w 4910567"/>
                <a:gd name="connsiteY10" fmla="*/ 446945 h 537302"/>
                <a:gd name="connsiteX11" fmla="*/ 4821176 w 4910567"/>
                <a:gd name="connsiteY11" fmla="*/ 536336 h 537302"/>
                <a:gd name="connsiteX12" fmla="*/ 1394060 w 4910567"/>
                <a:gd name="connsiteY12" fmla="*/ 536336 h 537302"/>
                <a:gd name="connsiteX13" fmla="*/ 1276443 w 4910567"/>
                <a:gd name="connsiteY13" fmla="*/ 537302 h 537302"/>
                <a:gd name="connsiteX14" fmla="*/ 1211414 w 4910567"/>
                <a:gd name="connsiteY14" fmla="*/ 536336 h 537302"/>
                <a:gd name="connsiteX15" fmla="*/ 560974 w 4910567"/>
                <a:gd name="connsiteY15" fmla="*/ 536336 h 537302"/>
                <a:gd name="connsiteX16" fmla="*/ 471583 w 4910567"/>
                <a:gd name="connsiteY16" fmla="*/ 446945 h 537302"/>
                <a:gd name="connsiteX17" fmla="*/ 0 w 4910567"/>
                <a:gd name="connsiteY17" fmla="*/ 466371 h 537302"/>
                <a:gd name="connsiteX18" fmla="*/ 471583 w 4910567"/>
                <a:gd name="connsiteY18" fmla="*/ 312863 h 537302"/>
                <a:gd name="connsiteX19" fmla="*/ 471583 w 4910567"/>
                <a:gd name="connsiteY19" fmla="*/ 312863 h 537302"/>
                <a:gd name="connsiteX20" fmla="*/ 471583 w 4910567"/>
                <a:gd name="connsiteY20" fmla="*/ 89391 h 537302"/>
                <a:gd name="connsiteX0" fmla="*/ 307761 w 4746745"/>
                <a:gd name="connsiteY0" fmla="*/ 89391 h 537302"/>
                <a:gd name="connsiteX1" fmla="*/ 397152 w 4746745"/>
                <a:gd name="connsiteY1" fmla="*/ 0 h 537302"/>
                <a:gd name="connsiteX2" fmla="*/ 1047592 w 4746745"/>
                <a:gd name="connsiteY2" fmla="*/ 0 h 537302"/>
                <a:gd name="connsiteX3" fmla="*/ 1047592 w 4746745"/>
                <a:gd name="connsiteY3" fmla="*/ 0 h 537302"/>
                <a:gd name="connsiteX4" fmla="*/ 2157338 w 4746745"/>
                <a:gd name="connsiteY4" fmla="*/ 0 h 537302"/>
                <a:gd name="connsiteX5" fmla="*/ 4657354 w 4746745"/>
                <a:gd name="connsiteY5" fmla="*/ 0 h 537302"/>
                <a:gd name="connsiteX6" fmla="*/ 4746745 w 4746745"/>
                <a:gd name="connsiteY6" fmla="*/ 89391 h 537302"/>
                <a:gd name="connsiteX7" fmla="*/ 4746745 w 4746745"/>
                <a:gd name="connsiteY7" fmla="*/ 312863 h 537302"/>
                <a:gd name="connsiteX8" fmla="*/ 4746745 w 4746745"/>
                <a:gd name="connsiteY8" fmla="*/ 312863 h 537302"/>
                <a:gd name="connsiteX9" fmla="*/ 4746745 w 4746745"/>
                <a:gd name="connsiteY9" fmla="*/ 446947 h 537302"/>
                <a:gd name="connsiteX10" fmla="*/ 4746745 w 4746745"/>
                <a:gd name="connsiteY10" fmla="*/ 446945 h 537302"/>
                <a:gd name="connsiteX11" fmla="*/ 4657354 w 4746745"/>
                <a:gd name="connsiteY11" fmla="*/ 536336 h 537302"/>
                <a:gd name="connsiteX12" fmla="*/ 1230238 w 4746745"/>
                <a:gd name="connsiteY12" fmla="*/ 536336 h 537302"/>
                <a:gd name="connsiteX13" fmla="*/ 1112621 w 4746745"/>
                <a:gd name="connsiteY13" fmla="*/ 537302 h 537302"/>
                <a:gd name="connsiteX14" fmla="*/ 1047592 w 4746745"/>
                <a:gd name="connsiteY14" fmla="*/ 536336 h 537302"/>
                <a:gd name="connsiteX15" fmla="*/ 397152 w 4746745"/>
                <a:gd name="connsiteY15" fmla="*/ 536336 h 537302"/>
                <a:gd name="connsiteX16" fmla="*/ 307761 w 4746745"/>
                <a:gd name="connsiteY16" fmla="*/ 446945 h 537302"/>
                <a:gd name="connsiteX17" fmla="*/ 0 w 4746745"/>
                <a:gd name="connsiteY17" fmla="*/ 446072 h 537302"/>
                <a:gd name="connsiteX18" fmla="*/ 307761 w 4746745"/>
                <a:gd name="connsiteY18" fmla="*/ 312863 h 537302"/>
                <a:gd name="connsiteX19" fmla="*/ 307761 w 4746745"/>
                <a:gd name="connsiteY19" fmla="*/ 312863 h 537302"/>
                <a:gd name="connsiteX20" fmla="*/ 307761 w 4746745"/>
                <a:gd name="connsiteY20" fmla="*/ 89391 h 537302"/>
                <a:gd name="connsiteX0" fmla="*/ 307761 w 4746745"/>
                <a:gd name="connsiteY0" fmla="*/ 89391 h 537302"/>
                <a:gd name="connsiteX1" fmla="*/ 397152 w 4746745"/>
                <a:gd name="connsiteY1" fmla="*/ 0 h 537302"/>
                <a:gd name="connsiteX2" fmla="*/ 1047592 w 4746745"/>
                <a:gd name="connsiteY2" fmla="*/ 0 h 537302"/>
                <a:gd name="connsiteX3" fmla="*/ 1047592 w 4746745"/>
                <a:gd name="connsiteY3" fmla="*/ 0 h 537302"/>
                <a:gd name="connsiteX4" fmla="*/ 2157338 w 4746745"/>
                <a:gd name="connsiteY4" fmla="*/ 0 h 537302"/>
                <a:gd name="connsiteX5" fmla="*/ 4657354 w 4746745"/>
                <a:gd name="connsiteY5" fmla="*/ 0 h 537302"/>
                <a:gd name="connsiteX6" fmla="*/ 4746745 w 4746745"/>
                <a:gd name="connsiteY6" fmla="*/ 89391 h 537302"/>
                <a:gd name="connsiteX7" fmla="*/ 4746745 w 4746745"/>
                <a:gd name="connsiteY7" fmla="*/ 312863 h 537302"/>
                <a:gd name="connsiteX8" fmla="*/ 4746745 w 4746745"/>
                <a:gd name="connsiteY8" fmla="*/ 312863 h 537302"/>
                <a:gd name="connsiteX9" fmla="*/ 4746745 w 4746745"/>
                <a:gd name="connsiteY9" fmla="*/ 446947 h 537302"/>
                <a:gd name="connsiteX10" fmla="*/ 4746745 w 4746745"/>
                <a:gd name="connsiteY10" fmla="*/ 446945 h 537302"/>
                <a:gd name="connsiteX11" fmla="*/ 4657354 w 4746745"/>
                <a:gd name="connsiteY11" fmla="*/ 536336 h 537302"/>
                <a:gd name="connsiteX12" fmla="*/ 1230238 w 4746745"/>
                <a:gd name="connsiteY12" fmla="*/ 536336 h 537302"/>
                <a:gd name="connsiteX13" fmla="*/ 1112621 w 4746745"/>
                <a:gd name="connsiteY13" fmla="*/ 537302 h 537302"/>
                <a:gd name="connsiteX14" fmla="*/ 1047592 w 4746745"/>
                <a:gd name="connsiteY14" fmla="*/ 536336 h 537302"/>
                <a:gd name="connsiteX15" fmla="*/ 397152 w 4746745"/>
                <a:gd name="connsiteY15" fmla="*/ 536336 h 537302"/>
                <a:gd name="connsiteX16" fmla="*/ 307761 w 4746745"/>
                <a:gd name="connsiteY16" fmla="*/ 446945 h 537302"/>
                <a:gd name="connsiteX17" fmla="*/ 0 w 4746745"/>
                <a:gd name="connsiteY17" fmla="*/ 446072 h 537302"/>
                <a:gd name="connsiteX18" fmla="*/ 307761 w 4746745"/>
                <a:gd name="connsiteY18" fmla="*/ 312863 h 537302"/>
                <a:gd name="connsiteX19" fmla="*/ 291380 w 4746745"/>
                <a:gd name="connsiteY19" fmla="*/ 377818 h 537302"/>
                <a:gd name="connsiteX20" fmla="*/ 307761 w 4746745"/>
                <a:gd name="connsiteY20" fmla="*/ 89391 h 537302"/>
                <a:gd name="connsiteX0" fmla="*/ 307761 w 4746745"/>
                <a:gd name="connsiteY0" fmla="*/ 89391 h 537302"/>
                <a:gd name="connsiteX1" fmla="*/ 397152 w 4746745"/>
                <a:gd name="connsiteY1" fmla="*/ 0 h 537302"/>
                <a:gd name="connsiteX2" fmla="*/ 1047592 w 4746745"/>
                <a:gd name="connsiteY2" fmla="*/ 0 h 537302"/>
                <a:gd name="connsiteX3" fmla="*/ 1047592 w 4746745"/>
                <a:gd name="connsiteY3" fmla="*/ 0 h 537302"/>
                <a:gd name="connsiteX4" fmla="*/ 2157338 w 4746745"/>
                <a:gd name="connsiteY4" fmla="*/ 0 h 537302"/>
                <a:gd name="connsiteX5" fmla="*/ 4657354 w 4746745"/>
                <a:gd name="connsiteY5" fmla="*/ 0 h 537302"/>
                <a:gd name="connsiteX6" fmla="*/ 4746745 w 4746745"/>
                <a:gd name="connsiteY6" fmla="*/ 89391 h 537302"/>
                <a:gd name="connsiteX7" fmla="*/ 4746745 w 4746745"/>
                <a:gd name="connsiteY7" fmla="*/ 312863 h 537302"/>
                <a:gd name="connsiteX8" fmla="*/ 4746745 w 4746745"/>
                <a:gd name="connsiteY8" fmla="*/ 312863 h 537302"/>
                <a:gd name="connsiteX9" fmla="*/ 4746745 w 4746745"/>
                <a:gd name="connsiteY9" fmla="*/ 446947 h 537302"/>
                <a:gd name="connsiteX10" fmla="*/ 4746745 w 4746745"/>
                <a:gd name="connsiteY10" fmla="*/ 446945 h 537302"/>
                <a:gd name="connsiteX11" fmla="*/ 4657354 w 4746745"/>
                <a:gd name="connsiteY11" fmla="*/ 536336 h 537302"/>
                <a:gd name="connsiteX12" fmla="*/ 1230238 w 4746745"/>
                <a:gd name="connsiteY12" fmla="*/ 536336 h 537302"/>
                <a:gd name="connsiteX13" fmla="*/ 1112621 w 4746745"/>
                <a:gd name="connsiteY13" fmla="*/ 537302 h 537302"/>
                <a:gd name="connsiteX14" fmla="*/ 1047592 w 4746745"/>
                <a:gd name="connsiteY14" fmla="*/ 536336 h 537302"/>
                <a:gd name="connsiteX15" fmla="*/ 397152 w 4746745"/>
                <a:gd name="connsiteY15" fmla="*/ 536336 h 537302"/>
                <a:gd name="connsiteX16" fmla="*/ 307761 w 4746745"/>
                <a:gd name="connsiteY16" fmla="*/ 446945 h 537302"/>
                <a:gd name="connsiteX17" fmla="*/ 0 w 4746745"/>
                <a:gd name="connsiteY17" fmla="*/ 446072 h 537302"/>
                <a:gd name="connsiteX18" fmla="*/ 307761 w 4746745"/>
                <a:gd name="connsiteY18" fmla="*/ 312863 h 537302"/>
                <a:gd name="connsiteX19" fmla="*/ 291380 w 4746745"/>
                <a:gd name="connsiteY19" fmla="*/ 341281 h 537302"/>
                <a:gd name="connsiteX20" fmla="*/ 307761 w 4746745"/>
                <a:gd name="connsiteY20" fmla="*/ 89391 h 537302"/>
                <a:gd name="connsiteX0" fmla="*/ 307761 w 4746745"/>
                <a:gd name="connsiteY0" fmla="*/ 89391 h 537302"/>
                <a:gd name="connsiteX1" fmla="*/ 397152 w 4746745"/>
                <a:gd name="connsiteY1" fmla="*/ 0 h 537302"/>
                <a:gd name="connsiteX2" fmla="*/ 1047592 w 4746745"/>
                <a:gd name="connsiteY2" fmla="*/ 0 h 537302"/>
                <a:gd name="connsiteX3" fmla="*/ 1047592 w 4746745"/>
                <a:gd name="connsiteY3" fmla="*/ 0 h 537302"/>
                <a:gd name="connsiteX4" fmla="*/ 2157338 w 4746745"/>
                <a:gd name="connsiteY4" fmla="*/ 0 h 537302"/>
                <a:gd name="connsiteX5" fmla="*/ 4657354 w 4746745"/>
                <a:gd name="connsiteY5" fmla="*/ 0 h 537302"/>
                <a:gd name="connsiteX6" fmla="*/ 4746745 w 4746745"/>
                <a:gd name="connsiteY6" fmla="*/ 89391 h 537302"/>
                <a:gd name="connsiteX7" fmla="*/ 4746745 w 4746745"/>
                <a:gd name="connsiteY7" fmla="*/ 312863 h 537302"/>
                <a:gd name="connsiteX8" fmla="*/ 4746745 w 4746745"/>
                <a:gd name="connsiteY8" fmla="*/ 312863 h 537302"/>
                <a:gd name="connsiteX9" fmla="*/ 4746745 w 4746745"/>
                <a:gd name="connsiteY9" fmla="*/ 446947 h 537302"/>
                <a:gd name="connsiteX10" fmla="*/ 4746745 w 4746745"/>
                <a:gd name="connsiteY10" fmla="*/ 446945 h 537302"/>
                <a:gd name="connsiteX11" fmla="*/ 4657354 w 4746745"/>
                <a:gd name="connsiteY11" fmla="*/ 536336 h 537302"/>
                <a:gd name="connsiteX12" fmla="*/ 1230238 w 4746745"/>
                <a:gd name="connsiteY12" fmla="*/ 536336 h 537302"/>
                <a:gd name="connsiteX13" fmla="*/ 1112621 w 4746745"/>
                <a:gd name="connsiteY13" fmla="*/ 537302 h 537302"/>
                <a:gd name="connsiteX14" fmla="*/ 1047592 w 4746745"/>
                <a:gd name="connsiteY14" fmla="*/ 536336 h 537302"/>
                <a:gd name="connsiteX15" fmla="*/ 397152 w 4746745"/>
                <a:gd name="connsiteY15" fmla="*/ 536336 h 537302"/>
                <a:gd name="connsiteX16" fmla="*/ 307761 w 4746745"/>
                <a:gd name="connsiteY16" fmla="*/ 446945 h 537302"/>
                <a:gd name="connsiteX17" fmla="*/ 0 w 4746745"/>
                <a:gd name="connsiteY17" fmla="*/ 446072 h 537302"/>
                <a:gd name="connsiteX18" fmla="*/ 307762 w 4746745"/>
                <a:gd name="connsiteY18" fmla="*/ 312863 h 537302"/>
                <a:gd name="connsiteX19" fmla="*/ 291380 w 4746745"/>
                <a:gd name="connsiteY19" fmla="*/ 341281 h 537302"/>
                <a:gd name="connsiteX20" fmla="*/ 307761 w 4746745"/>
                <a:gd name="connsiteY20" fmla="*/ 89391 h 537302"/>
                <a:gd name="connsiteX0" fmla="*/ 307761 w 4746745"/>
                <a:gd name="connsiteY0" fmla="*/ 89391 h 537302"/>
                <a:gd name="connsiteX1" fmla="*/ 397152 w 4746745"/>
                <a:gd name="connsiteY1" fmla="*/ 0 h 537302"/>
                <a:gd name="connsiteX2" fmla="*/ 1047592 w 4746745"/>
                <a:gd name="connsiteY2" fmla="*/ 0 h 537302"/>
                <a:gd name="connsiteX3" fmla="*/ 1047592 w 4746745"/>
                <a:gd name="connsiteY3" fmla="*/ 0 h 537302"/>
                <a:gd name="connsiteX4" fmla="*/ 2157338 w 4746745"/>
                <a:gd name="connsiteY4" fmla="*/ 0 h 537302"/>
                <a:gd name="connsiteX5" fmla="*/ 4657354 w 4746745"/>
                <a:gd name="connsiteY5" fmla="*/ 0 h 537302"/>
                <a:gd name="connsiteX6" fmla="*/ 4746745 w 4746745"/>
                <a:gd name="connsiteY6" fmla="*/ 89391 h 537302"/>
                <a:gd name="connsiteX7" fmla="*/ 4746745 w 4746745"/>
                <a:gd name="connsiteY7" fmla="*/ 312863 h 537302"/>
                <a:gd name="connsiteX8" fmla="*/ 4746745 w 4746745"/>
                <a:gd name="connsiteY8" fmla="*/ 312863 h 537302"/>
                <a:gd name="connsiteX9" fmla="*/ 4746745 w 4746745"/>
                <a:gd name="connsiteY9" fmla="*/ 446947 h 537302"/>
                <a:gd name="connsiteX10" fmla="*/ 4746745 w 4746745"/>
                <a:gd name="connsiteY10" fmla="*/ 446945 h 537302"/>
                <a:gd name="connsiteX11" fmla="*/ 4657354 w 4746745"/>
                <a:gd name="connsiteY11" fmla="*/ 536336 h 537302"/>
                <a:gd name="connsiteX12" fmla="*/ 1230238 w 4746745"/>
                <a:gd name="connsiteY12" fmla="*/ 536336 h 537302"/>
                <a:gd name="connsiteX13" fmla="*/ 1112621 w 4746745"/>
                <a:gd name="connsiteY13" fmla="*/ 537302 h 537302"/>
                <a:gd name="connsiteX14" fmla="*/ 1047592 w 4746745"/>
                <a:gd name="connsiteY14" fmla="*/ 536336 h 537302"/>
                <a:gd name="connsiteX15" fmla="*/ 397152 w 4746745"/>
                <a:gd name="connsiteY15" fmla="*/ 536336 h 537302"/>
                <a:gd name="connsiteX16" fmla="*/ 307761 w 4746745"/>
                <a:gd name="connsiteY16" fmla="*/ 446945 h 537302"/>
                <a:gd name="connsiteX17" fmla="*/ 0 w 4746745"/>
                <a:gd name="connsiteY17" fmla="*/ 446072 h 537302"/>
                <a:gd name="connsiteX18" fmla="*/ 307762 w 4746745"/>
                <a:gd name="connsiteY18" fmla="*/ 312863 h 537302"/>
                <a:gd name="connsiteX19" fmla="*/ 291380 w 4746745"/>
                <a:gd name="connsiteY19" fmla="*/ 341281 h 537302"/>
                <a:gd name="connsiteX20" fmla="*/ 307761 w 4746745"/>
                <a:gd name="connsiteY20" fmla="*/ 89391 h 537302"/>
                <a:gd name="connsiteX0" fmla="*/ 307761 w 4746745"/>
                <a:gd name="connsiteY0" fmla="*/ 89391 h 537302"/>
                <a:gd name="connsiteX1" fmla="*/ 397152 w 4746745"/>
                <a:gd name="connsiteY1" fmla="*/ 0 h 537302"/>
                <a:gd name="connsiteX2" fmla="*/ 1047592 w 4746745"/>
                <a:gd name="connsiteY2" fmla="*/ 0 h 537302"/>
                <a:gd name="connsiteX3" fmla="*/ 1047592 w 4746745"/>
                <a:gd name="connsiteY3" fmla="*/ 0 h 537302"/>
                <a:gd name="connsiteX4" fmla="*/ 2157338 w 4746745"/>
                <a:gd name="connsiteY4" fmla="*/ 0 h 537302"/>
                <a:gd name="connsiteX5" fmla="*/ 4657354 w 4746745"/>
                <a:gd name="connsiteY5" fmla="*/ 0 h 537302"/>
                <a:gd name="connsiteX6" fmla="*/ 4746745 w 4746745"/>
                <a:gd name="connsiteY6" fmla="*/ 89391 h 537302"/>
                <a:gd name="connsiteX7" fmla="*/ 4746745 w 4746745"/>
                <a:gd name="connsiteY7" fmla="*/ 312863 h 537302"/>
                <a:gd name="connsiteX8" fmla="*/ 4746745 w 4746745"/>
                <a:gd name="connsiteY8" fmla="*/ 312863 h 537302"/>
                <a:gd name="connsiteX9" fmla="*/ 4746745 w 4746745"/>
                <a:gd name="connsiteY9" fmla="*/ 446947 h 537302"/>
                <a:gd name="connsiteX10" fmla="*/ 4746745 w 4746745"/>
                <a:gd name="connsiteY10" fmla="*/ 446945 h 537302"/>
                <a:gd name="connsiteX11" fmla="*/ 4657354 w 4746745"/>
                <a:gd name="connsiteY11" fmla="*/ 536336 h 537302"/>
                <a:gd name="connsiteX12" fmla="*/ 1230238 w 4746745"/>
                <a:gd name="connsiteY12" fmla="*/ 536336 h 537302"/>
                <a:gd name="connsiteX13" fmla="*/ 1112621 w 4746745"/>
                <a:gd name="connsiteY13" fmla="*/ 537302 h 537302"/>
                <a:gd name="connsiteX14" fmla="*/ 1047592 w 4746745"/>
                <a:gd name="connsiteY14" fmla="*/ 536336 h 537302"/>
                <a:gd name="connsiteX15" fmla="*/ 397152 w 4746745"/>
                <a:gd name="connsiteY15" fmla="*/ 536336 h 537302"/>
                <a:gd name="connsiteX16" fmla="*/ 307761 w 4746745"/>
                <a:gd name="connsiteY16" fmla="*/ 446945 h 537302"/>
                <a:gd name="connsiteX17" fmla="*/ 0 w 4746745"/>
                <a:gd name="connsiteY17" fmla="*/ 446072 h 537302"/>
                <a:gd name="connsiteX18" fmla="*/ 307762 w 4746745"/>
                <a:gd name="connsiteY18" fmla="*/ 312863 h 537302"/>
                <a:gd name="connsiteX19" fmla="*/ 291380 w 4746745"/>
                <a:gd name="connsiteY19" fmla="*/ 341281 h 537302"/>
                <a:gd name="connsiteX20" fmla="*/ 307761 w 4746745"/>
                <a:gd name="connsiteY20" fmla="*/ 89391 h 537302"/>
                <a:gd name="connsiteX0" fmla="*/ 307761 w 4746745"/>
                <a:gd name="connsiteY0" fmla="*/ 89391 h 537302"/>
                <a:gd name="connsiteX1" fmla="*/ 397152 w 4746745"/>
                <a:gd name="connsiteY1" fmla="*/ 0 h 537302"/>
                <a:gd name="connsiteX2" fmla="*/ 1047592 w 4746745"/>
                <a:gd name="connsiteY2" fmla="*/ 0 h 537302"/>
                <a:gd name="connsiteX3" fmla="*/ 1047592 w 4746745"/>
                <a:gd name="connsiteY3" fmla="*/ 0 h 537302"/>
                <a:gd name="connsiteX4" fmla="*/ 2157338 w 4746745"/>
                <a:gd name="connsiteY4" fmla="*/ 0 h 537302"/>
                <a:gd name="connsiteX5" fmla="*/ 4657354 w 4746745"/>
                <a:gd name="connsiteY5" fmla="*/ 0 h 537302"/>
                <a:gd name="connsiteX6" fmla="*/ 4746745 w 4746745"/>
                <a:gd name="connsiteY6" fmla="*/ 89391 h 537302"/>
                <a:gd name="connsiteX7" fmla="*/ 4746745 w 4746745"/>
                <a:gd name="connsiteY7" fmla="*/ 312863 h 537302"/>
                <a:gd name="connsiteX8" fmla="*/ 4746745 w 4746745"/>
                <a:gd name="connsiteY8" fmla="*/ 312863 h 537302"/>
                <a:gd name="connsiteX9" fmla="*/ 4746745 w 4746745"/>
                <a:gd name="connsiteY9" fmla="*/ 446947 h 537302"/>
                <a:gd name="connsiteX10" fmla="*/ 4746745 w 4746745"/>
                <a:gd name="connsiteY10" fmla="*/ 446945 h 537302"/>
                <a:gd name="connsiteX11" fmla="*/ 4657354 w 4746745"/>
                <a:gd name="connsiteY11" fmla="*/ 536336 h 537302"/>
                <a:gd name="connsiteX12" fmla="*/ 1230238 w 4746745"/>
                <a:gd name="connsiteY12" fmla="*/ 536336 h 537302"/>
                <a:gd name="connsiteX13" fmla="*/ 1112621 w 4746745"/>
                <a:gd name="connsiteY13" fmla="*/ 537302 h 537302"/>
                <a:gd name="connsiteX14" fmla="*/ 1047592 w 4746745"/>
                <a:gd name="connsiteY14" fmla="*/ 536336 h 537302"/>
                <a:gd name="connsiteX15" fmla="*/ 397152 w 4746745"/>
                <a:gd name="connsiteY15" fmla="*/ 536336 h 537302"/>
                <a:gd name="connsiteX16" fmla="*/ 307761 w 4746745"/>
                <a:gd name="connsiteY16" fmla="*/ 446945 h 537302"/>
                <a:gd name="connsiteX17" fmla="*/ 0 w 4746745"/>
                <a:gd name="connsiteY17" fmla="*/ 446072 h 537302"/>
                <a:gd name="connsiteX18" fmla="*/ 307762 w 4746745"/>
                <a:gd name="connsiteY18" fmla="*/ 312863 h 537302"/>
                <a:gd name="connsiteX19" fmla="*/ 324144 w 4746745"/>
                <a:gd name="connsiteY19" fmla="*/ 337320 h 537302"/>
                <a:gd name="connsiteX20" fmla="*/ 307761 w 4746745"/>
                <a:gd name="connsiteY20" fmla="*/ 89391 h 537302"/>
                <a:gd name="connsiteX0" fmla="*/ 307761 w 4746745"/>
                <a:gd name="connsiteY0" fmla="*/ 89391 h 537302"/>
                <a:gd name="connsiteX1" fmla="*/ 397152 w 4746745"/>
                <a:gd name="connsiteY1" fmla="*/ 0 h 537302"/>
                <a:gd name="connsiteX2" fmla="*/ 1047592 w 4746745"/>
                <a:gd name="connsiteY2" fmla="*/ 0 h 537302"/>
                <a:gd name="connsiteX3" fmla="*/ 1047592 w 4746745"/>
                <a:gd name="connsiteY3" fmla="*/ 0 h 537302"/>
                <a:gd name="connsiteX4" fmla="*/ 2157338 w 4746745"/>
                <a:gd name="connsiteY4" fmla="*/ 0 h 537302"/>
                <a:gd name="connsiteX5" fmla="*/ 4657354 w 4746745"/>
                <a:gd name="connsiteY5" fmla="*/ 0 h 537302"/>
                <a:gd name="connsiteX6" fmla="*/ 4746745 w 4746745"/>
                <a:gd name="connsiteY6" fmla="*/ 89391 h 537302"/>
                <a:gd name="connsiteX7" fmla="*/ 4746745 w 4746745"/>
                <a:gd name="connsiteY7" fmla="*/ 312863 h 537302"/>
                <a:gd name="connsiteX8" fmla="*/ 4746745 w 4746745"/>
                <a:gd name="connsiteY8" fmla="*/ 312863 h 537302"/>
                <a:gd name="connsiteX9" fmla="*/ 4746745 w 4746745"/>
                <a:gd name="connsiteY9" fmla="*/ 446947 h 537302"/>
                <a:gd name="connsiteX10" fmla="*/ 4746745 w 4746745"/>
                <a:gd name="connsiteY10" fmla="*/ 446945 h 537302"/>
                <a:gd name="connsiteX11" fmla="*/ 4657354 w 4746745"/>
                <a:gd name="connsiteY11" fmla="*/ 536336 h 537302"/>
                <a:gd name="connsiteX12" fmla="*/ 1230238 w 4746745"/>
                <a:gd name="connsiteY12" fmla="*/ 536336 h 537302"/>
                <a:gd name="connsiteX13" fmla="*/ 1112621 w 4746745"/>
                <a:gd name="connsiteY13" fmla="*/ 537302 h 537302"/>
                <a:gd name="connsiteX14" fmla="*/ 1047592 w 4746745"/>
                <a:gd name="connsiteY14" fmla="*/ 536336 h 537302"/>
                <a:gd name="connsiteX15" fmla="*/ 397152 w 4746745"/>
                <a:gd name="connsiteY15" fmla="*/ 536336 h 537302"/>
                <a:gd name="connsiteX16" fmla="*/ 307761 w 4746745"/>
                <a:gd name="connsiteY16" fmla="*/ 446945 h 537302"/>
                <a:gd name="connsiteX17" fmla="*/ 0 w 4746745"/>
                <a:gd name="connsiteY17" fmla="*/ 446072 h 537302"/>
                <a:gd name="connsiteX18" fmla="*/ 373291 w 4746745"/>
                <a:gd name="connsiteY18" fmla="*/ 320785 h 537302"/>
                <a:gd name="connsiteX19" fmla="*/ 324144 w 4746745"/>
                <a:gd name="connsiteY19" fmla="*/ 337320 h 537302"/>
                <a:gd name="connsiteX20" fmla="*/ 307761 w 4746745"/>
                <a:gd name="connsiteY20" fmla="*/ 89391 h 537302"/>
                <a:gd name="connsiteX0" fmla="*/ 307761 w 4746745"/>
                <a:gd name="connsiteY0" fmla="*/ 89391 h 537302"/>
                <a:gd name="connsiteX1" fmla="*/ 397152 w 4746745"/>
                <a:gd name="connsiteY1" fmla="*/ 0 h 537302"/>
                <a:gd name="connsiteX2" fmla="*/ 1047592 w 4746745"/>
                <a:gd name="connsiteY2" fmla="*/ 0 h 537302"/>
                <a:gd name="connsiteX3" fmla="*/ 1047592 w 4746745"/>
                <a:gd name="connsiteY3" fmla="*/ 0 h 537302"/>
                <a:gd name="connsiteX4" fmla="*/ 2157338 w 4746745"/>
                <a:gd name="connsiteY4" fmla="*/ 0 h 537302"/>
                <a:gd name="connsiteX5" fmla="*/ 4657354 w 4746745"/>
                <a:gd name="connsiteY5" fmla="*/ 0 h 537302"/>
                <a:gd name="connsiteX6" fmla="*/ 4746745 w 4746745"/>
                <a:gd name="connsiteY6" fmla="*/ 89391 h 537302"/>
                <a:gd name="connsiteX7" fmla="*/ 4746745 w 4746745"/>
                <a:gd name="connsiteY7" fmla="*/ 312863 h 537302"/>
                <a:gd name="connsiteX8" fmla="*/ 4746745 w 4746745"/>
                <a:gd name="connsiteY8" fmla="*/ 312863 h 537302"/>
                <a:gd name="connsiteX9" fmla="*/ 4746745 w 4746745"/>
                <a:gd name="connsiteY9" fmla="*/ 446947 h 537302"/>
                <a:gd name="connsiteX10" fmla="*/ 4746745 w 4746745"/>
                <a:gd name="connsiteY10" fmla="*/ 446945 h 537302"/>
                <a:gd name="connsiteX11" fmla="*/ 4657354 w 4746745"/>
                <a:gd name="connsiteY11" fmla="*/ 536336 h 537302"/>
                <a:gd name="connsiteX12" fmla="*/ 1230238 w 4746745"/>
                <a:gd name="connsiteY12" fmla="*/ 536336 h 537302"/>
                <a:gd name="connsiteX13" fmla="*/ 1112621 w 4746745"/>
                <a:gd name="connsiteY13" fmla="*/ 537302 h 537302"/>
                <a:gd name="connsiteX14" fmla="*/ 1047592 w 4746745"/>
                <a:gd name="connsiteY14" fmla="*/ 536336 h 537302"/>
                <a:gd name="connsiteX15" fmla="*/ 397152 w 4746745"/>
                <a:gd name="connsiteY15" fmla="*/ 536336 h 537302"/>
                <a:gd name="connsiteX16" fmla="*/ 307761 w 4746745"/>
                <a:gd name="connsiteY16" fmla="*/ 446945 h 537302"/>
                <a:gd name="connsiteX17" fmla="*/ 0 w 4746745"/>
                <a:gd name="connsiteY17" fmla="*/ 446072 h 537302"/>
                <a:gd name="connsiteX18" fmla="*/ 373291 w 4746745"/>
                <a:gd name="connsiteY18" fmla="*/ 320785 h 537302"/>
                <a:gd name="connsiteX19" fmla="*/ 340526 w 4746745"/>
                <a:gd name="connsiteY19" fmla="*/ 337320 h 537302"/>
                <a:gd name="connsiteX20" fmla="*/ 307761 w 4746745"/>
                <a:gd name="connsiteY20" fmla="*/ 89391 h 537302"/>
                <a:gd name="connsiteX0" fmla="*/ 307761 w 4746745"/>
                <a:gd name="connsiteY0" fmla="*/ 89391 h 537302"/>
                <a:gd name="connsiteX1" fmla="*/ 397152 w 4746745"/>
                <a:gd name="connsiteY1" fmla="*/ 0 h 537302"/>
                <a:gd name="connsiteX2" fmla="*/ 1047592 w 4746745"/>
                <a:gd name="connsiteY2" fmla="*/ 0 h 537302"/>
                <a:gd name="connsiteX3" fmla="*/ 1047592 w 4746745"/>
                <a:gd name="connsiteY3" fmla="*/ 0 h 537302"/>
                <a:gd name="connsiteX4" fmla="*/ 2157338 w 4746745"/>
                <a:gd name="connsiteY4" fmla="*/ 0 h 537302"/>
                <a:gd name="connsiteX5" fmla="*/ 4657354 w 4746745"/>
                <a:gd name="connsiteY5" fmla="*/ 0 h 537302"/>
                <a:gd name="connsiteX6" fmla="*/ 4746745 w 4746745"/>
                <a:gd name="connsiteY6" fmla="*/ 89391 h 537302"/>
                <a:gd name="connsiteX7" fmla="*/ 4746745 w 4746745"/>
                <a:gd name="connsiteY7" fmla="*/ 312863 h 537302"/>
                <a:gd name="connsiteX8" fmla="*/ 4746745 w 4746745"/>
                <a:gd name="connsiteY8" fmla="*/ 312863 h 537302"/>
                <a:gd name="connsiteX9" fmla="*/ 4746745 w 4746745"/>
                <a:gd name="connsiteY9" fmla="*/ 446947 h 537302"/>
                <a:gd name="connsiteX10" fmla="*/ 4746745 w 4746745"/>
                <a:gd name="connsiteY10" fmla="*/ 446945 h 537302"/>
                <a:gd name="connsiteX11" fmla="*/ 4657354 w 4746745"/>
                <a:gd name="connsiteY11" fmla="*/ 536336 h 537302"/>
                <a:gd name="connsiteX12" fmla="*/ 1230238 w 4746745"/>
                <a:gd name="connsiteY12" fmla="*/ 536336 h 537302"/>
                <a:gd name="connsiteX13" fmla="*/ 1112621 w 4746745"/>
                <a:gd name="connsiteY13" fmla="*/ 537302 h 537302"/>
                <a:gd name="connsiteX14" fmla="*/ 1047592 w 4746745"/>
                <a:gd name="connsiteY14" fmla="*/ 536336 h 537302"/>
                <a:gd name="connsiteX15" fmla="*/ 397152 w 4746745"/>
                <a:gd name="connsiteY15" fmla="*/ 536336 h 537302"/>
                <a:gd name="connsiteX16" fmla="*/ 307761 w 4746745"/>
                <a:gd name="connsiteY16" fmla="*/ 446945 h 537302"/>
                <a:gd name="connsiteX17" fmla="*/ 0 w 4746745"/>
                <a:gd name="connsiteY17" fmla="*/ 446072 h 537302"/>
                <a:gd name="connsiteX18" fmla="*/ 373291 w 4746745"/>
                <a:gd name="connsiteY18" fmla="*/ 320785 h 537302"/>
                <a:gd name="connsiteX19" fmla="*/ 356908 w 4746745"/>
                <a:gd name="connsiteY19" fmla="*/ 321475 h 537302"/>
                <a:gd name="connsiteX20" fmla="*/ 307761 w 4746745"/>
                <a:gd name="connsiteY20" fmla="*/ 89391 h 537302"/>
                <a:gd name="connsiteX0" fmla="*/ 225850 w 4664834"/>
                <a:gd name="connsiteY0" fmla="*/ 89391 h 537302"/>
                <a:gd name="connsiteX1" fmla="*/ 315241 w 4664834"/>
                <a:gd name="connsiteY1" fmla="*/ 0 h 537302"/>
                <a:gd name="connsiteX2" fmla="*/ 965681 w 4664834"/>
                <a:gd name="connsiteY2" fmla="*/ 0 h 537302"/>
                <a:gd name="connsiteX3" fmla="*/ 965681 w 4664834"/>
                <a:gd name="connsiteY3" fmla="*/ 0 h 537302"/>
                <a:gd name="connsiteX4" fmla="*/ 2075427 w 4664834"/>
                <a:gd name="connsiteY4" fmla="*/ 0 h 537302"/>
                <a:gd name="connsiteX5" fmla="*/ 4575443 w 4664834"/>
                <a:gd name="connsiteY5" fmla="*/ 0 h 537302"/>
                <a:gd name="connsiteX6" fmla="*/ 4664834 w 4664834"/>
                <a:gd name="connsiteY6" fmla="*/ 89391 h 537302"/>
                <a:gd name="connsiteX7" fmla="*/ 4664834 w 4664834"/>
                <a:gd name="connsiteY7" fmla="*/ 312863 h 537302"/>
                <a:gd name="connsiteX8" fmla="*/ 4664834 w 4664834"/>
                <a:gd name="connsiteY8" fmla="*/ 312863 h 537302"/>
                <a:gd name="connsiteX9" fmla="*/ 4664834 w 4664834"/>
                <a:gd name="connsiteY9" fmla="*/ 446947 h 537302"/>
                <a:gd name="connsiteX10" fmla="*/ 4664834 w 4664834"/>
                <a:gd name="connsiteY10" fmla="*/ 446945 h 537302"/>
                <a:gd name="connsiteX11" fmla="*/ 4575443 w 4664834"/>
                <a:gd name="connsiteY11" fmla="*/ 536336 h 537302"/>
                <a:gd name="connsiteX12" fmla="*/ 1148327 w 4664834"/>
                <a:gd name="connsiteY12" fmla="*/ 536336 h 537302"/>
                <a:gd name="connsiteX13" fmla="*/ 1030710 w 4664834"/>
                <a:gd name="connsiteY13" fmla="*/ 537302 h 537302"/>
                <a:gd name="connsiteX14" fmla="*/ 965681 w 4664834"/>
                <a:gd name="connsiteY14" fmla="*/ 536336 h 537302"/>
                <a:gd name="connsiteX15" fmla="*/ 315241 w 4664834"/>
                <a:gd name="connsiteY15" fmla="*/ 536336 h 537302"/>
                <a:gd name="connsiteX16" fmla="*/ 225850 w 4664834"/>
                <a:gd name="connsiteY16" fmla="*/ 446945 h 537302"/>
                <a:gd name="connsiteX17" fmla="*/ 0 w 4664834"/>
                <a:gd name="connsiteY17" fmla="*/ 434189 h 537302"/>
                <a:gd name="connsiteX18" fmla="*/ 291380 w 4664834"/>
                <a:gd name="connsiteY18" fmla="*/ 320785 h 537302"/>
                <a:gd name="connsiteX19" fmla="*/ 274997 w 4664834"/>
                <a:gd name="connsiteY19" fmla="*/ 321475 h 537302"/>
                <a:gd name="connsiteX20" fmla="*/ 225850 w 4664834"/>
                <a:gd name="connsiteY20" fmla="*/ 89391 h 537302"/>
                <a:gd name="connsiteX0" fmla="*/ 242233 w 4664834"/>
                <a:gd name="connsiteY0" fmla="*/ 89391 h 537302"/>
                <a:gd name="connsiteX1" fmla="*/ 315241 w 4664834"/>
                <a:gd name="connsiteY1" fmla="*/ 0 h 537302"/>
                <a:gd name="connsiteX2" fmla="*/ 965681 w 4664834"/>
                <a:gd name="connsiteY2" fmla="*/ 0 h 537302"/>
                <a:gd name="connsiteX3" fmla="*/ 965681 w 4664834"/>
                <a:gd name="connsiteY3" fmla="*/ 0 h 537302"/>
                <a:gd name="connsiteX4" fmla="*/ 2075427 w 4664834"/>
                <a:gd name="connsiteY4" fmla="*/ 0 h 537302"/>
                <a:gd name="connsiteX5" fmla="*/ 4575443 w 4664834"/>
                <a:gd name="connsiteY5" fmla="*/ 0 h 537302"/>
                <a:gd name="connsiteX6" fmla="*/ 4664834 w 4664834"/>
                <a:gd name="connsiteY6" fmla="*/ 89391 h 537302"/>
                <a:gd name="connsiteX7" fmla="*/ 4664834 w 4664834"/>
                <a:gd name="connsiteY7" fmla="*/ 312863 h 537302"/>
                <a:gd name="connsiteX8" fmla="*/ 4664834 w 4664834"/>
                <a:gd name="connsiteY8" fmla="*/ 312863 h 537302"/>
                <a:gd name="connsiteX9" fmla="*/ 4664834 w 4664834"/>
                <a:gd name="connsiteY9" fmla="*/ 446947 h 537302"/>
                <a:gd name="connsiteX10" fmla="*/ 4664834 w 4664834"/>
                <a:gd name="connsiteY10" fmla="*/ 446945 h 537302"/>
                <a:gd name="connsiteX11" fmla="*/ 4575443 w 4664834"/>
                <a:gd name="connsiteY11" fmla="*/ 536336 h 537302"/>
                <a:gd name="connsiteX12" fmla="*/ 1148327 w 4664834"/>
                <a:gd name="connsiteY12" fmla="*/ 536336 h 537302"/>
                <a:gd name="connsiteX13" fmla="*/ 1030710 w 4664834"/>
                <a:gd name="connsiteY13" fmla="*/ 537302 h 537302"/>
                <a:gd name="connsiteX14" fmla="*/ 965681 w 4664834"/>
                <a:gd name="connsiteY14" fmla="*/ 536336 h 537302"/>
                <a:gd name="connsiteX15" fmla="*/ 315241 w 4664834"/>
                <a:gd name="connsiteY15" fmla="*/ 536336 h 537302"/>
                <a:gd name="connsiteX16" fmla="*/ 225850 w 4664834"/>
                <a:gd name="connsiteY16" fmla="*/ 446945 h 537302"/>
                <a:gd name="connsiteX17" fmla="*/ 0 w 4664834"/>
                <a:gd name="connsiteY17" fmla="*/ 434189 h 537302"/>
                <a:gd name="connsiteX18" fmla="*/ 291380 w 4664834"/>
                <a:gd name="connsiteY18" fmla="*/ 320785 h 537302"/>
                <a:gd name="connsiteX19" fmla="*/ 274997 w 4664834"/>
                <a:gd name="connsiteY19" fmla="*/ 321475 h 537302"/>
                <a:gd name="connsiteX20" fmla="*/ 242233 w 4664834"/>
                <a:gd name="connsiteY20" fmla="*/ 89391 h 537302"/>
                <a:gd name="connsiteX0" fmla="*/ 242233 w 4664834"/>
                <a:gd name="connsiteY0" fmla="*/ 89391 h 537302"/>
                <a:gd name="connsiteX1" fmla="*/ 315241 w 4664834"/>
                <a:gd name="connsiteY1" fmla="*/ 0 h 537302"/>
                <a:gd name="connsiteX2" fmla="*/ 965681 w 4664834"/>
                <a:gd name="connsiteY2" fmla="*/ 0 h 537302"/>
                <a:gd name="connsiteX3" fmla="*/ 965681 w 4664834"/>
                <a:gd name="connsiteY3" fmla="*/ 0 h 537302"/>
                <a:gd name="connsiteX4" fmla="*/ 2075427 w 4664834"/>
                <a:gd name="connsiteY4" fmla="*/ 0 h 537302"/>
                <a:gd name="connsiteX5" fmla="*/ 4575443 w 4664834"/>
                <a:gd name="connsiteY5" fmla="*/ 0 h 537302"/>
                <a:gd name="connsiteX6" fmla="*/ 4664834 w 4664834"/>
                <a:gd name="connsiteY6" fmla="*/ 89391 h 537302"/>
                <a:gd name="connsiteX7" fmla="*/ 4664834 w 4664834"/>
                <a:gd name="connsiteY7" fmla="*/ 312863 h 537302"/>
                <a:gd name="connsiteX8" fmla="*/ 4664834 w 4664834"/>
                <a:gd name="connsiteY8" fmla="*/ 312863 h 537302"/>
                <a:gd name="connsiteX9" fmla="*/ 4664834 w 4664834"/>
                <a:gd name="connsiteY9" fmla="*/ 446947 h 537302"/>
                <a:gd name="connsiteX10" fmla="*/ 4664834 w 4664834"/>
                <a:gd name="connsiteY10" fmla="*/ 446945 h 537302"/>
                <a:gd name="connsiteX11" fmla="*/ 4575443 w 4664834"/>
                <a:gd name="connsiteY11" fmla="*/ 536336 h 537302"/>
                <a:gd name="connsiteX12" fmla="*/ 1148327 w 4664834"/>
                <a:gd name="connsiteY12" fmla="*/ 536336 h 537302"/>
                <a:gd name="connsiteX13" fmla="*/ 1030710 w 4664834"/>
                <a:gd name="connsiteY13" fmla="*/ 537302 h 537302"/>
                <a:gd name="connsiteX14" fmla="*/ 965681 w 4664834"/>
                <a:gd name="connsiteY14" fmla="*/ 536336 h 537302"/>
                <a:gd name="connsiteX15" fmla="*/ 315241 w 4664834"/>
                <a:gd name="connsiteY15" fmla="*/ 536336 h 537302"/>
                <a:gd name="connsiteX16" fmla="*/ 225850 w 4664834"/>
                <a:gd name="connsiteY16" fmla="*/ 446945 h 537302"/>
                <a:gd name="connsiteX17" fmla="*/ 0 w 4664834"/>
                <a:gd name="connsiteY17" fmla="*/ 434189 h 537302"/>
                <a:gd name="connsiteX18" fmla="*/ 291380 w 4664834"/>
                <a:gd name="connsiteY18" fmla="*/ 320785 h 537302"/>
                <a:gd name="connsiteX19" fmla="*/ 274997 w 4664834"/>
                <a:gd name="connsiteY19" fmla="*/ 321475 h 537302"/>
                <a:gd name="connsiteX20" fmla="*/ 242233 w 4664834"/>
                <a:gd name="connsiteY20" fmla="*/ 89391 h 5373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4664834" h="537302">
                  <a:moveTo>
                    <a:pt x="242233" y="89391"/>
                  </a:moveTo>
                  <a:cubicBezTo>
                    <a:pt x="242233" y="40022"/>
                    <a:pt x="265872" y="0"/>
                    <a:pt x="315241" y="0"/>
                  </a:cubicBezTo>
                  <a:lnTo>
                    <a:pt x="965681" y="0"/>
                  </a:lnTo>
                  <a:lnTo>
                    <a:pt x="965681" y="0"/>
                  </a:lnTo>
                  <a:lnTo>
                    <a:pt x="2075427" y="0"/>
                  </a:lnTo>
                  <a:lnTo>
                    <a:pt x="4575443" y="0"/>
                  </a:lnTo>
                  <a:cubicBezTo>
                    <a:pt x="4624812" y="0"/>
                    <a:pt x="4664834" y="40022"/>
                    <a:pt x="4664834" y="89391"/>
                  </a:cubicBezTo>
                  <a:lnTo>
                    <a:pt x="4664834" y="312863"/>
                  </a:lnTo>
                  <a:lnTo>
                    <a:pt x="4664834" y="312863"/>
                  </a:lnTo>
                  <a:lnTo>
                    <a:pt x="4664834" y="446947"/>
                  </a:lnTo>
                  <a:lnTo>
                    <a:pt x="4664834" y="446945"/>
                  </a:lnTo>
                  <a:cubicBezTo>
                    <a:pt x="4664834" y="496314"/>
                    <a:pt x="4624812" y="536336"/>
                    <a:pt x="4575443" y="536336"/>
                  </a:cubicBezTo>
                  <a:lnTo>
                    <a:pt x="1148327" y="536336"/>
                  </a:lnTo>
                  <a:lnTo>
                    <a:pt x="1030710" y="537302"/>
                  </a:lnTo>
                  <a:lnTo>
                    <a:pt x="965681" y="536336"/>
                  </a:lnTo>
                  <a:lnTo>
                    <a:pt x="315241" y="536336"/>
                  </a:lnTo>
                  <a:cubicBezTo>
                    <a:pt x="265872" y="536336"/>
                    <a:pt x="225850" y="496314"/>
                    <a:pt x="225850" y="446945"/>
                  </a:cubicBezTo>
                  <a:lnTo>
                    <a:pt x="0" y="434189"/>
                  </a:lnTo>
                  <a:lnTo>
                    <a:pt x="291380" y="320785"/>
                  </a:lnTo>
                  <a:lnTo>
                    <a:pt x="274997" y="321475"/>
                  </a:lnTo>
                  <a:lnTo>
                    <a:pt x="242233" y="89391"/>
                  </a:lnTo>
                  <a:close/>
                </a:path>
              </a:pathLst>
            </a:custGeom>
            <a:solidFill>
              <a:srgbClr val="5B9BD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000" b="1" kern="100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◆</a:t>
              </a:r>
              <a:r>
                <a:rPr lang="ja-JP" altLang="en-US" sz="1050" b="1" kern="100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農業経営に関する特有の制度</a:t>
              </a:r>
              <a:endParaRPr lang="en-US" altLang="ja-JP" sz="1050" b="1" kern="1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52" name="円/楕円 118">
              <a:extLst>
                <a:ext uri="{FF2B5EF4-FFF2-40B4-BE49-F238E27FC236}">
                  <a16:creationId xmlns:a16="http://schemas.microsoft.com/office/drawing/2014/main" xmlns="" id="{A2ABB185-B7BD-4EED-B46B-285F62EBC08C}"/>
                </a:ext>
              </a:extLst>
            </p:cNvPr>
            <p:cNvSpPr/>
            <p:nvPr/>
          </p:nvSpPr>
          <p:spPr>
            <a:xfrm>
              <a:off x="4914345" y="1329050"/>
              <a:ext cx="850280" cy="900804"/>
            </a:xfrm>
            <a:prstGeom prst="ellipse">
              <a:avLst/>
            </a:prstGeom>
            <a:blipFill dpi="0"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3" name="テキスト ボックス 152"/>
            <p:cNvSpPr txBox="1"/>
            <p:nvPr/>
          </p:nvSpPr>
          <p:spPr>
            <a:xfrm>
              <a:off x="5612193" y="2100843"/>
              <a:ext cx="1413825" cy="807913"/>
            </a:xfrm>
            <a:prstGeom prst="rect">
              <a:avLst/>
            </a:prstGeom>
            <a:noFill/>
            <a:ln w="12700">
              <a:noFill/>
              <a:prstDash val="solid"/>
            </a:ln>
          </p:spPr>
          <p:txBody>
            <a:bodyPr wrap="square" rtlCol="0">
              <a:spAutoFit/>
            </a:bodyPr>
            <a:lstStyle/>
            <a:p>
              <a:pPr defTabSz="685800">
                <a:defRPr/>
              </a:pPr>
              <a:r>
                <a:rPr lang="ja-JP" altLang="en-US" sz="9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中小企業診断士、</a:t>
              </a:r>
              <a:endPara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defTabSz="685800">
                <a:defRPr/>
              </a:pPr>
              <a:r>
                <a:rPr lang="ja-JP" altLang="en-US" sz="9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日本プロ農業総合</a:t>
              </a:r>
              <a:endPara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defTabSz="685800">
                <a:defRPr/>
              </a:pPr>
              <a:r>
                <a:rPr lang="ja-JP" altLang="en-US" sz="9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支援機構</a:t>
              </a:r>
              <a:endPara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defTabSz="685800">
                <a:defRPr/>
              </a:pPr>
              <a:r>
                <a:rPr lang="ja-JP" altLang="en-US" sz="9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上席コンサルタント</a:t>
              </a:r>
              <a:endPara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defTabSz="685800">
                <a:defRPr/>
              </a:pPr>
              <a:r>
                <a:rPr lang="ja-JP" altLang="en-US" sz="105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　高田　裕司</a:t>
              </a:r>
              <a:r>
                <a:rPr lang="ja-JP" altLang="en-US" sz="9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 先生</a:t>
              </a:r>
            </a:p>
          </p:txBody>
        </p:sp>
        <p:pic>
          <p:nvPicPr>
            <p:cNvPr id="154" name="図 153">
              <a:extLst>
                <a:ext uri="{FF2B5EF4-FFF2-40B4-BE49-F238E27FC236}">
                  <a16:creationId xmlns:a16="http://schemas.microsoft.com/office/drawing/2014/main" xmlns="" id="{29DB91FE-97F1-469F-86C7-533FAE5BFF00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5000475" y="2322609"/>
              <a:ext cx="553548" cy="360783"/>
            </a:xfrm>
            <a:prstGeom prst="rect">
              <a:avLst/>
            </a:prstGeom>
          </p:spPr>
        </p:pic>
        <p:sp>
          <p:nvSpPr>
            <p:cNvPr id="161" name="テキスト ボックス 160"/>
            <p:cNvSpPr txBox="1"/>
            <p:nvPr/>
          </p:nvSpPr>
          <p:spPr>
            <a:xfrm>
              <a:off x="775478" y="2399750"/>
              <a:ext cx="1860161" cy="530915"/>
            </a:xfrm>
            <a:prstGeom prst="rect">
              <a:avLst/>
            </a:prstGeom>
            <a:noFill/>
            <a:ln w="12700">
              <a:noFill/>
              <a:prstDash val="solid"/>
            </a:ln>
          </p:spPr>
          <p:txBody>
            <a:bodyPr wrap="square" rtlCol="0">
              <a:spAutoFit/>
            </a:bodyPr>
            <a:lstStyle/>
            <a:p>
              <a:pPr defTabSz="685800">
                <a:defRPr/>
              </a:pPr>
              <a:r>
                <a:rPr lang="ja-JP" altLang="en-US" sz="9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中小企業診断士、</a:t>
              </a:r>
              <a:endPara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defTabSz="685800">
                <a:defRPr/>
              </a:pPr>
              <a:r>
                <a:rPr lang="ja-JP" altLang="en-US" sz="9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農業経営アドバイザー</a:t>
              </a:r>
              <a:endPara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defTabSz="685800">
                <a:defRPr/>
              </a:pPr>
              <a:r>
                <a:rPr lang="ja-JP" altLang="en-US" sz="1050" b="1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大石　正明 </a:t>
              </a:r>
              <a:r>
                <a:rPr lang="ja-JP" altLang="en-US" sz="1000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先生</a:t>
              </a:r>
            </a:p>
          </p:txBody>
        </p:sp>
        <p:sp>
          <p:nvSpPr>
            <p:cNvPr id="162" name="円/楕円 118">
              <a:extLst>
                <a:ext uri="{FF2B5EF4-FFF2-40B4-BE49-F238E27FC236}">
                  <a16:creationId xmlns:a16="http://schemas.microsoft.com/office/drawing/2014/main" xmlns="" id="{1B7A60A5-B2E4-403B-ACB8-DE6A9B391730}"/>
                </a:ext>
              </a:extLst>
            </p:cNvPr>
            <p:cNvSpPr/>
            <p:nvPr/>
          </p:nvSpPr>
          <p:spPr>
            <a:xfrm>
              <a:off x="122076" y="1378030"/>
              <a:ext cx="804339" cy="866008"/>
            </a:xfrm>
            <a:prstGeom prst="ellipse">
              <a:avLst/>
            </a:prstGeom>
            <a:blipFill dpi="0" rotWithShape="1"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166" name="図 165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230305" y="2319606"/>
              <a:ext cx="532187" cy="360783"/>
            </a:xfrm>
            <a:prstGeom prst="rect">
              <a:avLst/>
            </a:prstGeom>
          </p:spPr>
        </p:pic>
        <p:sp>
          <p:nvSpPr>
            <p:cNvPr id="171" name="角丸四角形吹き出し 18"/>
            <p:cNvSpPr/>
            <p:nvPr/>
          </p:nvSpPr>
          <p:spPr>
            <a:xfrm>
              <a:off x="2853013" y="3123201"/>
              <a:ext cx="1603341" cy="625289"/>
            </a:xfrm>
            <a:custGeom>
              <a:avLst/>
              <a:gdLst>
                <a:gd name="connsiteX0" fmla="*/ 0 w 4438984"/>
                <a:gd name="connsiteY0" fmla="*/ 89391 h 536336"/>
                <a:gd name="connsiteX1" fmla="*/ 89391 w 4438984"/>
                <a:gd name="connsiteY1" fmla="*/ 0 h 536336"/>
                <a:gd name="connsiteX2" fmla="*/ 739831 w 4438984"/>
                <a:gd name="connsiteY2" fmla="*/ 0 h 536336"/>
                <a:gd name="connsiteX3" fmla="*/ 739831 w 4438984"/>
                <a:gd name="connsiteY3" fmla="*/ 0 h 536336"/>
                <a:gd name="connsiteX4" fmla="*/ 1849577 w 4438984"/>
                <a:gd name="connsiteY4" fmla="*/ 0 h 536336"/>
                <a:gd name="connsiteX5" fmla="*/ 4349593 w 4438984"/>
                <a:gd name="connsiteY5" fmla="*/ 0 h 536336"/>
                <a:gd name="connsiteX6" fmla="*/ 4438984 w 4438984"/>
                <a:gd name="connsiteY6" fmla="*/ 89391 h 536336"/>
                <a:gd name="connsiteX7" fmla="*/ 4438984 w 4438984"/>
                <a:gd name="connsiteY7" fmla="*/ 312863 h 536336"/>
                <a:gd name="connsiteX8" fmla="*/ 4438984 w 4438984"/>
                <a:gd name="connsiteY8" fmla="*/ 312863 h 536336"/>
                <a:gd name="connsiteX9" fmla="*/ 4438984 w 4438984"/>
                <a:gd name="connsiteY9" fmla="*/ 446947 h 536336"/>
                <a:gd name="connsiteX10" fmla="*/ 4438984 w 4438984"/>
                <a:gd name="connsiteY10" fmla="*/ 446945 h 536336"/>
                <a:gd name="connsiteX11" fmla="*/ 4349593 w 4438984"/>
                <a:gd name="connsiteY11" fmla="*/ 536336 h 536336"/>
                <a:gd name="connsiteX12" fmla="*/ 1849577 w 4438984"/>
                <a:gd name="connsiteY12" fmla="*/ 536336 h 536336"/>
                <a:gd name="connsiteX13" fmla="*/ 786721 w 4438984"/>
                <a:gd name="connsiteY13" fmla="*/ 654180 h 536336"/>
                <a:gd name="connsiteX14" fmla="*/ 739831 w 4438984"/>
                <a:gd name="connsiteY14" fmla="*/ 536336 h 536336"/>
                <a:gd name="connsiteX15" fmla="*/ 89391 w 4438984"/>
                <a:gd name="connsiteY15" fmla="*/ 536336 h 536336"/>
                <a:gd name="connsiteX16" fmla="*/ 0 w 4438984"/>
                <a:gd name="connsiteY16" fmla="*/ 446945 h 536336"/>
                <a:gd name="connsiteX17" fmla="*/ 0 w 4438984"/>
                <a:gd name="connsiteY17" fmla="*/ 446947 h 536336"/>
                <a:gd name="connsiteX18" fmla="*/ 0 w 4438984"/>
                <a:gd name="connsiteY18" fmla="*/ 312863 h 536336"/>
                <a:gd name="connsiteX19" fmla="*/ 0 w 4438984"/>
                <a:gd name="connsiteY19" fmla="*/ 312863 h 536336"/>
                <a:gd name="connsiteX20" fmla="*/ 0 w 4438984"/>
                <a:gd name="connsiteY20" fmla="*/ 89391 h 536336"/>
                <a:gd name="connsiteX0" fmla="*/ 0 w 4438984"/>
                <a:gd name="connsiteY0" fmla="*/ 89391 h 654180"/>
                <a:gd name="connsiteX1" fmla="*/ 89391 w 4438984"/>
                <a:gd name="connsiteY1" fmla="*/ 0 h 654180"/>
                <a:gd name="connsiteX2" fmla="*/ 739831 w 4438984"/>
                <a:gd name="connsiteY2" fmla="*/ 0 h 654180"/>
                <a:gd name="connsiteX3" fmla="*/ 739831 w 4438984"/>
                <a:gd name="connsiteY3" fmla="*/ 0 h 654180"/>
                <a:gd name="connsiteX4" fmla="*/ 1849577 w 4438984"/>
                <a:gd name="connsiteY4" fmla="*/ 0 h 654180"/>
                <a:gd name="connsiteX5" fmla="*/ 4349593 w 4438984"/>
                <a:gd name="connsiteY5" fmla="*/ 0 h 654180"/>
                <a:gd name="connsiteX6" fmla="*/ 4438984 w 4438984"/>
                <a:gd name="connsiteY6" fmla="*/ 89391 h 654180"/>
                <a:gd name="connsiteX7" fmla="*/ 4438984 w 4438984"/>
                <a:gd name="connsiteY7" fmla="*/ 312863 h 654180"/>
                <a:gd name="connsiteX8" fmla="*/ 4438984 w 4438984"/>
                <a:gd name="connsiteY8" fmla="*/ 312863 h 654180"/>
                <a:gd name="connsiteX9" fmla="*/ 4438984 w 4438984"/>
                <a:gd name="connsiteY9" fmla="*/ 446947 h 654180"/>
                <a:gd name="connsiteX10" fmla="*/ 4438984 w 4438984"/>
                <a:gd name="connsiteY10" fmla="*/ 446945 h 654180"/>
                <a:gd name="connsiteX11" fmla="*/ 4349593 w 4438984"/>
                <a:gd name="connsiteY11" fmla="*/ 536336 h 654180"/>
                <a:gd name="connsiteX12" fmla="*/ 1189177 w 4438984"/>
                <a:gd name="connsiteY12" fmla="*/ 549036 h 654180"/>
                <a:gd name="connsiteX13" fmla="*/ 786721 w 4438984"/>
                <a:gd name="connsiteY13" fmla="*/ 654180 h 654180"/>
                <a:gd name="connsiteX14" fmla="*/ 739831 w 4438984"/>
                <a:gd name="connsiteY14" fmla="*/ 536336 h 654180"/>
                <a:gd name="connsiteX15" fmla="*/ 89391 w 4438984"/>
                <a:gd name="connsiteY15" fmla="*/ 536336 h 654180"/>
                <a:gd name="connsiteX16" fmla="*/ 0 w 4438984"/>
                <a:gd name="connsiteY16" fmla="*/ 446945 h 654180"/>
                <a:gd name="connsiteX17" fmla="*/ 0 w 4438984"/>
                <a:gd name="connsiteY17" fmla="*/ 446947 h 654180"/>
                <a:gd name="connsiteX18" fmla="*/ 0 w 4438984"/>
                <a:gd name="connsiteY18" fmla="*/ 312863 h 654180"/>
                <a:gd name="connsiteX19" fmla="*/ 0 w 4438984"/>
                <a:gd name="connsiteY19" fmla="*/ 312863 h 654180"/>
                <a:gd name="connsiteX20" fmla="*/ 0 w 4438984"/>
                <a:gd name="connsiteY20" fmla="*/ 89391 h 654180"/>
                <a:gd name="connsiteX0" fmla="*/ 0 w 4438984"/>
                <a:gd name="connsiteY0" fmla="*/ 89391 h 654180"/>
                <a:gd name="connsiteX1" fmla="*/ 89391 w 4438984"/>
                <a:gd name="connsiteY1" fmla="*/ 0 h 654180"/>
                <a:gd name="connsiteX2" fmla="*/ 739831 w 4438984"/>
                <a:gd name="connsiteY2" fmla="*/ 0 h 654180"/>
                <a:gd name="connsiteX3" fmla="*/ 739831 w 4438984"/>
                <a:gd name="connsiteY3" fmla="*/ 0 h 654180"/>
                <a:gd name="connsiteX4" fmla="*/ 1849577 w 4438984"/>
                <a:gd name="connsiteY4" fmla="*/ 0 h 654180"/>
                <a:gd name="connsiteX5" fmla="*/ 4349593 w 4438984"/>
                <a:gd name="connsiteY5" fmla="*/ 0 h 654180"/>
                <a:gd name="connsiteX6" fmla="*/ 4438984 w 4438984"/>
                <a:gd name="connsiteY6" fmla="*/ 89391 h 654180"/>
                <a:gd name="connsiteX7" fmla="*/ 4438984 w 4438984"/>
                <a:gd name="connsiteY7" fmla="*/ 312863 h 654180"/>
                <a:gd name="connsiteX8" fmla="*/ 4438984 w 4438984"/>
                <a:gd name="connsiteY8" fmla="*/ 312863 h 654180"/>
                <a:gd name="connsiteX9" fmla="*/ 4438984 w 4438984"/>
                <a:gd name="connsiteY9" fmla="*/ 446947 h 654180"/>
                <a:gd name="connsiteX10" fmla="*/ 4438984 w 4438984"/>
                <a:gd name="connsiteY10" fmla="*/ 446945 h 654180"/>
                <a:gd name="connsiteX11" fmla="*/ 4349593 w 4438984"/>
                <a:gd name="connsiteY11" fmla="*/ 536336 h 654180"/>
                <a:gd name="connsiteX12" fmla="*/ 922477 w 4438984"/>
                <a:gd name="connsiteY12" fmla="*/ 536336 h 654180"/>
                <a:gd name="connsiteX13" fmla="*/ 786721 w 4438984"/>
                <a:gd name="connsiteY13" fmla="*/ 654180 h 654180"/>
                <a:gd name="connsiteX14" fmla="*/ 739831 w 4438984"/>
                <a:gd name="connsiteY14" fmla="*/ 536336 h 654180"/>
                <a:gd name="connsiteX15" fmla="*/ 89391 w 4438984"/>
                <a:gd name="connsiteY15" fmla="*/ 536336 h 654180"/>
                <a:gd name="connsiteX16" fmla="*/ 0 w 4438984"/>
                <a:gd name="connsiteY16" fmla="*/ 446945 h 654180"/>
                <a:gd name="connsiteX17" fmla="*/ 0 w 4438984"/>
                <a:gd name="connsiteY17" fmla="*/ 446947 h 654180"/>
                <a:gd name="connsiteX18" fmla="*/ 0 w 4438984"/>
                <a:gd name="connsiteY18" fmla="*/ 312863 h 654180"/>
                <a:gd name="connsiteX19" fmla="*/ 0 w 4438984"/>
                <a:gd name="connsiteY19" fmla="*/ 312863 h 654180"/>
                <a:gd name="connsiteX20" fmla="*/ 0 w 4438984"/>
                <a:gd name="connsiteY20" fmla="*/ 89391 h 654180"/>
                <a:gd name="connsiteX0" fmla="*/ 0 w 4438984"/>
                <a:gd name="connsiteY0" fmla="*/ 89391 h 618885"/>
                <a:gd name="connsiteX1" fmla="*/ 89391 w 4438984"/>
                <a:gd name="connsiteY1" fmla="*/ 0 h 618885"/>
                <a:gd name="connsiteX2" fmla="*/ 739831 w 4438984"/>
                <a:gd name="connsiteY2" fmla="*/ 0 h 618885"/>
                <a:gd name="connsiteX3" fmla="*/ 739831 w 4438984"/>
                <a:gd name="connsiteY3" fmla="*/ 0 h 618885"/>
                <a:gd name="connsiteX4" fmla="*/ 1849577 w 4438984"/>
                <a:gd name="connsiteY4" fmla="*/ 0 h 618885"/>
                <a:gd name="connsiteX5" fmla="*/ 4349593 w 4438984"/>
                <a:gd name="connsiteY5" fmla="*/ 0 h 618885"/>
                <a:gd name="connsiteX6" fmla="*/ 4438984 w 4438984"/>
                <a:gd name="connsiteY6" fmla="*/ 89391 h 618885"/>
                <a:gd name="connsiteX7" fmla="*/ 4438984 w 4438984"/>
                <a:gd name="connsiteY7" fmla="*/ 312863 h 618885"/>
                <a:gd name="connsiteX8" fmla="*/ 4438984 w 4438984"/>
                <a:gd name="connsiteY8" fmla="*/ 312863 h 618885"/>
                <a:gd name="connsiteX9" fmla="*/ 4438984 w 4438984"/>
                <a:gd name="connsiteY9" fmla="*/ 446947 h 618885"/>
                <a:gd name="connsiteX10" fmla="*/ 4438984 w 4438984"/>
                <a:gd name="connsiteY10" fmla="*/ 446945 h 618885"/>
                <a:gd name="connsiteX11" fmla="*/ 4349593 w 4438984"/>
                <a:gd name="connsiteY11" fmla="*/ 536336 h 618885"/>
                <a:gd name="connsiteX12" fmla="*/ 922477 w 4438984"/>
                <a:gd name="connsiteY12" fmla="*/ 536336 h 618885"/>
                <a:gd name="connsiteX13" fmla="*/ 786721 w 4438984"/>
                <a:gd name="connsiteY13" fmla="*/ 618885 h 618885"/>
                <a:gd name="connsiteX14" fmla="*/ 739831 w 4438984"/>
                <a:gd name="connsiteY14" fmla="*/ 536336 h 618885"/>
                <a:gd name="connsiteX15" fmla="*/ 89391 w 4438984"/>
                <a:gd name="connsiteY15" fmla="*/ 536336 h 618885"/>
                <a:gd name="connsiteX16" fmla="*/ 0 w 4438984"/>
                <a:gd name="connsiteY16" fmla="*/ 446945 h 618885"/>
                <a:gd name="connsiteX17" fmla="*/ 0 w 4438984"/>
                <a:gd name="connsiteY17" fmla="*/ 446947 h 618885"/>
                <a:gd name="connsiteX18" fmla="*/ 0 w 4438984"/>
                <a:gd name="connsiteY18" fmla="*/ 312863 h 618885"/>
                <a:gd name="connsiteX19" fmla="*/ 0 w 4438984"/>
                <a:gd name="connsiteY19" fmla="*/ 312863 h 618885"/>
                <a:gd name="connsiteX20" fmla="*/ 0 w 4438984"/>
                <a:gd name="connsiteY20" fmla="*/ 89391 h 618885"/>
                <a:gd name="connsiteX0" fmla="*/ 0 w 4438984"/>
                <a:gd name="connsiteY0" fmla="*/ 89391 h 537302"/>
                <a:gd name="connsiteX1" fmla="*/ 89391 w 4438984"/>
                <a:gd name="connsiteY1" fmla="*/ 0 h 537302"/>
                <a:gd name="connsiteX2" fmla="*/ 739831 w 4438984"/>
                <a:gd name="connsiteY2" fmla="*/ 0 h 537302"/>
                <a:gd name="connsiteX3" fmla="*/ 739831 w 4438984"/>
                <a:gd name="connsiteY3" fmla="*/ 0 h 537302"/>
                <a:gd name="connsiteX4" fmla="*/ 1849577 w 4438984"/>
                <a:gd name="connsiteY4" fmla="*/ 0 h 537302"/>
                <a:gd name="connsiteX5" fmla="*/ 4349593 w 4438984"/>
                <a:gd name="connsiteY5" fmla="*/ 0 h 537302"/>
                <a:gd name="connsiteX6" fmla="*/ 4438984 w 4438984"/>
                <a:gd name="connsiteY6" fmla="*/ 89391 h 537302"/>
                <a:gd name="connsiteX7" fmla="*/ 4438984 w 4438984"/>
                <a:gd name="connsiteY7" fmla="*/ 312863 h 537302"/>
                <a:gd name="connsiteX8" fmla="*/ 4438984 w 4438984"/>
                <a:gd name="connsiteY8" fmla="*/ 312863 h 537302"/>
                <a:gd name="connsiteX9" fmla="*/ 4438984 w 4438984"/>
                <a:gd name="connsiteY9" fmla="*/ 446947 h 537302"/>
                <a:gd name="connsiteX10" fmla="*/ 4438984 w 4438984"/>
                <a:gd name="connsiteY10" fmla="*/ 446945 h 537302"/>
                <a:gd name="connsiteX11" fmla="*/ 4349593 w 4438984"/>
                <a:gd name="connsiteY11" fmla="*/ 536336 h 537302"/>
                <a:gd name="connsiteX12" fmla="*/ 922477 w 4438984"/>
                <a:gd name="connsiteY12" fmla="*/ 536336 h 537302"/>
                <a:gd name="connsiteX13" fmla="*/ 804860 w 4438984"/>
                <a:gd name="connsiteY13" fmla="*/ 537302 h 537302"/>
                <a:gd name="connsiteX14" fmla="*/ 739831 w 4438984"/>
                <a:gd name="connsiteY14" fmla="*/ 536336 h 537302"/>
                <a:gd name="connsiteX15" fmla="*/ 89391 w 4438984"/>
                <a:gd name="connsiteY15" fmla="*/ 536336 h 537302"/>
                <a:gd name="connsiteX16" fmla="*/ 0 w 4438984"/>
                <a:gd name="connsiteY16" fmla="*/ 446945 h 537302"/>
                <a:gd name="connsiteX17" fmla="*/ 0 w 4438984"/>
                <a:gd name="connsiteY17" fmla="*/ 446947 h 537302"/>
                <a:gd name="connsiteX18" fmla="*/ 0 w 4438984"/>
                <a:gd name="connsiteY18" fmla="*/ 312863 h 537302"/>
                <a:gd name="connsiteX19" fmla="*/ 0 w 4438984"/>
                <a:gd name="connsiteY19" fmla="*/ 312863 h 537302"/>
                <a:gd name="connsiteX20" fmla="*/ 0 w 4438984"/>
                <a:gd name="connsiteY20" fmla="*/ 89391 h 537302"/>
                <a:gd name="connsiteX0" fmla="*/ 471583 w 4910567"/>
                <a:gd name="connsiteY0" fmla="*/ 89391 h 537302"/>
                <a:gd name="connsiteX1" fmla="*/ 560974 w 4910567"/>
                <a:gd name="connsiteY1" fmla="*/ 0 h 537302"/>
                <a:gd name="connsiteX2" fmla="*/ 1211414 w 4910567"/>
                <a:gd name="connsiteY2" fmla="*/ 0 h 537302"/>
                <a:gd name="connsiteX3" fmla="*/ 1211414 w 4910567"/>
                <a:gd name="connsiteY3" fmla="*/ 0 h 537302"/>
                <a:gd name="connsiteX4" fmla="*/ 2321160 w 4910567"/>
                <a:gd name="connsiteY4" fmla="*/ 0 h 537302"/>
                <a:gd name="connsiteX5" fmla="*/ 4821176 w 4910567"/>
                <a:gd name="connsiteY5" fmla="*/ 0 h 537302"/>
                <a:gd name="connsiteX6" fmla="*/ 4910567 w 4910567"/>
                <a:gd name="connsiteY6" fmla="*/ 89391 h 537302"/>
                <a:gd name="connsiteX7" fmla="*/ 4910567 w 4910567"/>
                <a:gd name="connsiteY7" fmla="*/ 312863 h 537302"/>
                <a:gd name="connsiteX8" fmla="*/ 4910567 w 4910567"/>
                <a:gd name="connsiteY8" fmla="*/ 312863 h 537302"/>
                <a:gd name="connsiteX9" fmla="*/ 4910567 w 4910567"/>
                <a:gd name="connsiteY9" fmla="*/ 446947 h 537302"/>
                <a:gd name="connsiteX10" fmla="*/ 4910567 w 4910567"/>
                <a:gd name="connsiteY10" fmla="*/ 446945 h 537302"/>
                <a:gd name="connsiteX11" fmla="*/ 4821176 w 4910567"/>
                <a:gd name="connsiteY11" fmla="*/ 536336 h 537302"/>
                <a:gd name="connsiteX12" fmla="*/ 1394060 w 4910567"/>
                <a:gd name="connsiteY12" fmla="*/ 536336 h 537302"/>
                <a:gd name="connsiteX13" fmla="*/ 1276443 w 4910567"/>
                <a:gd name="connsiteY13" fmla="*/ 537302 h 537302"/>
                <a:gd name="connsiteX14" fmla="*/ 1211414 w 4910567"/>
                <a:gd name="connsiteY14" fmla="*/ 536336 h 537302"/>
                <a:gd name="connsiteX15" fmla="*/ 560974 w 4910567"/>
                <a:gd name="connsiteY15" fmla="*/ 536336 h 537302"/>
                <a:gd name="connsiteX16" fmla="*/ 471583 w 4910567"/>
                <a:gd name="connsiteY16" fmla="*/ 446945 h 537302"/>
                <a:gd name="connsiteX17" fmla="*/ 0 w 4910567"/>
                <a:gd name="connsiteY17" fmla="*/ 466371 h 537302"/>
                <a:gd name="connsiteX18" fmla="*/ 471583 w 4910567"/>
                <a:gd name="connsiteY18" fmla="*/ 312863 h 537302"/>
                <a:gd name="connsiteX19" fmla="*/ 471583 w 4910567"/>
                <a:gd name="connsiteY19" fmla="*/ 312863 h 537302"/>
                <a:gd name="connsiteX20" fmla="*/ 471583 w 4910567"/>
                <a:gd name="connsiteY20" fmla="*/ 89391 h 537302"/>
                <a:gd name="connsiteX0" fmla="*/ 307761 w 4746745"/>
                <a:gd name="connsiteY0" fmla="*/ 89391 h 537302"/>
                <a:gd name="connsiteX1" fmla="*/ 397152 w 4746745"/>
                <a:gd name="connsiteY1" fmla="*/ 0 h 537302"/>
                <a:gd name="connsiteX2" fmla="*/ 1047592 w 4746745"/>
                <a:gd name="connsiteY2" fmla="*/ 0 h 537302"/>
                <a:gd name="connsiteX3" fmla="*/ 1047592 w 4746745"/>
                <a:gd name="connsiteY3" fmla="*/ 0 h 537302"/>
                <a:gd name="connsiteX4" fmla="*/ 2157338 w 4746745"/>
                <a:gd name="connsiteY4" fmla="*/ 0 h 537302"/>
                <a:gd name="connsiteX5" fmla="*/ 4657354 w 4746745"/>
                <a:gd name="connsiteY5" fmla="*/ 0 h 537302"/>
                <a:gd name="connsiteX6" fmla="*/ 4746745 w 4746745"/>
                <a:gd name="connsiteY6" fmla="*/ 89391 h 537302"/>
                <a:gd name="connsiteX7" fmla="*/ 4746745 w 4746745"/>
                <a:gd name="connsiteY7" fmla="*/ 312863 h 537302"/>
                <a:gd name="connsiteX8" fmla="*/ 4746745 w 4746745"/>
                <a:gd name="connsiteY8" fmla="*/ 312863 h 537302"/>
                <a:gd name="connsiteX9" fmla="*/ 4746745 w 4746745"/>
                <a:gd name="connsiteY9" fmla="*/ 446947 h 537302"/>
                <a:gd name="connsiteX10" fmla="*/ 4746745 w 4746745"/>
                <a:gd name="connsiteY10" fmla="*/ 446945 h 537302"/>
                <a:gd name="connsiteX11" fmla="*/ 4657354 w 4746745"/>
                <a:gd name="connsiteY11" fmla="*/ 536336 h 537302"/>
                <a:gd name="connsiteX12" fmla="*/ 1230238 w 4746745"/>
                <a:gd name="connsiteY12" fmla="*/ 536336 h 537302"/>
                <a:gd name="connsiteX13" fmla="*/ 1112621 w 4746745"/>
                <a:gd name="connsiteY13" fmla="*/ 537302 h 537302"/>
                <a:gd name="connsiteX14" fmla="*/ 1047592 w 4746745"/>
                <a:gd name="connsiteY14" fmla="*/ 536336 h 537302"/>
                <a:gd name="connsiteX15" fmla="*/ 397152 w 4746745"/>
                <a:gd name="connsiteY15" fmla="*/ 536336 h 537302"/>
                <a:gd name="connsiteX16" fmla="*/ 307761 w 4746745"/>
                <a:gd name="connsiteY16" fmla="*/ 446945 h 537302"/>
                <a:gd name="connsiteX17" fmla="*/ 0 w 4746745"/>
                <a:gd name="connsiteY17" fmla="*/ 446072 h 537302"/>
                <a:gd name="connsiteX18" fmla="*/ 307761 w 4746745"/>
                <a:gd name="connsiteY18" fmla="*/ 312863 h 537302"/>
                <a:gd name="connsiteX19" fmla="*/ 307761 w 4746745"/>
                <a:gd name="connsiteY19" fmla="*/ 312863 h 537302"/>
                <a:gd name="connsiteX20" fmla="*/ 307761 w 4746745"/>
                <a:gd name="connsiteY20" fmla="*/ 89391 h 537302"/>
                <a:gd name="connsiteX0" fmla="*/ 307761 w 4746745"/>
                <a:gd name="connsiteY0" fmla="*/ 89391 h 537302"/>
                <a:gd name="connsiteX1" fmla="*/ 397152 w 4746745"/>
                <a:gd name="connsiteY1" fmla="*/ 0 h 537302"/>
                <a:gd name="connsiteX2" fmla="*/ 1047592 w 4746745"/>
                <a:gd name="connsiteY2" fmla="*/ 0 h 537302"/>
                <a:gd name="connsiteX3" fmla="*/ 1047592 w 4746745"/>
                <a:gd name="connsiteY3" fmla="*/ 0 h 537302"/>
                <a:gd name="connsiteX4" fmla="*/ 2157338 w 4746745"/>
                <a:gd name="connsiteY4" fmla="*/ 0 h 537302"/>
                <a:gd name="connsiteX5" fmla="*/ 4657354 w 4746745"/>
                <a:gd name="connsiteY5" fmla="*/ 0 h 537302"/>
                <a:gd name="connsiteX6" fmla="*/ 4746745 w 4746745"/>
                <a:gd name="connsiteY6" fmla="*/ 89391 h 537302"/>
                <a:gd name="connsiteX7" fmla="*/ 4746745 w 4746745"/>
                <a:gd name="connsiteY7" fmla="*/ 312863 h 537302"/>
                <a:gd name="connsiteX8" fmla="*/ 4746745 w 4746745"/>
                <a:gd name="connsiteY8" fmla="*/ 312863 h 537302"/>
                <a:gd name="connsiteX9" fmla="*/ 4746745 w 4746745"/>
                <a:gd name="connsiteY9" fmla="*/ 446947 h 537302"/>
                <a:gd name="connsiteX10" fmla="*/ 4746745 w 4746745"/>
                <a:gd name="connsiteY10" fmla="*/ 446945 h 537302"/>
                <a:gd name="connsiteX11" fmla="*/ 4657354 w 4746745"/>
                <a:gd name="connsiteY11" fmla="*/ 536336 h 537302"/>
                <a:gd name="connsiteX12" fmla="*/ 1230238 w 4746745"/>
                <a:gd name="connsiteY12" fmla="*/ 536336 h 537302"/>
                <a:gd name="connsiteX13" fmla="*/ 1112621 w 4746745"/>
                <a:gd name="connsiteY13" fmla="*/ 537302 h 537302"/>
                <a:gd name="connsiteX14" fmla="*/ 1047592 w 4746745"/>
                <a:gd name="connsiteY14" fmla="*/ 536336 h 537302"/>
                <a:gd name="connsiteX15" fmla="*/ 397152 w 4746745"/>
                <a:gd name="connsiteY15" fmla="*/ 536336 h 537302"/>
                <a:gd name="connsiteX16" fmla="*/ 307761 w 4746745"/>
                <a:gd name="connsiteY16" fmla="*/ 446945 h 537302"/>
                <a:gd name="connsiteX17" fmla="*/ 0 w 4746745"/>
                <a:gd name="connsiteY17" fmla="*/ 446072 h 537302"/>
                <a:gd name="connsiteX18" fmla="*/ 307761 w 4746745"/>
                <a:gd name="connsiteY18" fmla="*/ 312863 h 537302"/>
                <a:gd name="connsiteX19" fmla="*/ 291380 w 4746745"/>
                <a:gd name="connsiteY19" fmla="*/ 377818 h 537302"/>
                <a:gd name="connsiteX20" fmla="*/ 307761 w 4746745"/>
                <a:gd name="connsiteY20" fmla="*/ 89391 h 537302"/>
                <a:gd name="connsiteX0" fmla="*/ 307761 w 4746745"/>
                <a:gd name="connsiteY0" fmla="*/ 89391 h 537302"/>
                <a:gd name="connsiteX1" fmla="*/ 397152 w 4746745"/>
                <a:gd name="connsiteY1" fmla="*/ 0 h 537302"/>
                <a:gd name="connsiteX2" fmla="*/ 1047592 w 4746745"/>
                <a:gd name="connsiteY2" fmla="*/ 0 h 537302"/>
                <a:gd name="connsiteX3" fmla="*/ 1047592 w 4746745"/>
                <a:gd name="connsiteY3" fmla="*/ 0 h 537302"/>
                <a:gd name="connsiteX4" fmla="*/ 2157338 w 4746745"/>
                <a:gd name="connsiteY4" fmla="*/ 0 h 537302"/>
                <a:gd name="connsiteX5" fmla="*/ 4657354 w 4746745"/>
                <a:gd name="connsiteY5" fmla="*/ 0 h 537302"/>
                <a:gd name="connsiteX6" fmla="*/ 4746745 w 4746745"/>
                <a:gd name="connsiteY6" fmla="*/ 89391 h 537302"/>
                <a:gd name="connsiteX7" fmla="*/ 4746745 w 4746745"/>
                <a:gd name="connsiteY7" fmla="*/ 312863 h 537302"/>
                <a:gd name="connsiteX8" fmla="*/ 4746745 w 4746745"/>
                <a:gd name="connsiteY8" fmla="*/ 312863 h 537302"/>
                <a:gd name="connsiteX9" fmla="*/ 4746745 w 4746745"/>
                <a:gd name="connsiteY9" fmla="*/ 446947 h 537302"/>
                <a:gd name="connsiteX10" fmla="*/ 4746745 w 4746745"/>
                <a:gd name="connsiteY10" fmla="*/ 446945 h 537302"/>
                <a:gd name="connsiteX11" fmla="*/ 4657354 w 4746745"/>
                <a:gd name="connsiteY11" fmla="*/ 536336 h 537302"/>
                <a:gd name="connsiteX12" fmla="*/ 1230238 w 4746745"/>
                <a:gd name="connsiteY12" fmla="*/ 536336 h 537302"/>
                <a:gd name="connsiteX13" fmla="*/ 1112621 w 4746745"/>
                <a:gd name="connsiteY13" fmla="*/ 537302 h 537302"/>
                <a:gd name="connsiteX14" fmla="*/ 1047592 w 4746745"/>
                <a:gd name="connsiteY14" fmla="*/ 536336 h 537302"/>
                <a:gd name="connsiteX15" fmla="*/ 397152 w 4746745"/>
                <a:gd name="connsiteY15" fmla="*/ 536336 h 537302"/>
                <a:gd name="connsiteX16" fmla="*/ 307761 w 4746745"/>
                <a:gd name="connsiteY16" fmla="*/ 446945 h 537302"/>
                <a:gd name="connsiteX17" fmla="*/ 0 w 4746745"/>
                <a:gd name="connsiteY17" fmla="*/ 446072 h 537302"/>
                <a:gd name="connsiteX18" fmla="*/ 307761 w 4746745"/>
                <a:gd name="connsiteY18" fmla="*/ 312863 h 537302"/>
                <a:gd name="connsiteX19" fmla="*/ 291380 w 4746745"/>
                <a:gd name="connsiteY19" fmla="*/ 341281 h 537302"/>
                <a:gd name="connsiteX20" fmla="*/ 307761 w 4746745"/>
                <a:gd name="connsiteY20" fmla="*/ 89391 h 537302"/>
                <a:gd name="connsiteX0" fmla="*/ 307761 w 4746745"/>
                <a:gd name="connsiteY0" fmla="*/ 89391 h 537302"/>
                <a:gd name="connsiteX1" fmla="*/ 397152 w 4746745"/>
                <a:gd name="connsiteY1" fmla="*/ 0 h 537302"/>
                <a:gd name="connsiteX2" fmla="*/ 1047592 w 4746745"/>
                <a:gd name="connsiteY2" fmla="*/ 0 h 537302"/>
                <a:gd name="connsiteX3" fmla="*/ 1047592 w 4746745"/>
                <a:gd name="connsiteY3" fmla="*/ 0 h 537302"/>
                <a:gd name="connsiteX4" fmla="*/ 2157338 w 4746745"/>
                <a:gd name="connsiteY4" fmla="*/ 0 h 537302"/>
                <a:gd name="connsiteX5" fmla="*/ 4657354 w 4746745"/>
                <a:gd name="connsiteY5" fmla="*/ 0 h 537302"/>
                <a:gd name="connsiteX6" fmla="*/ 4746745 w 4746745"/>
                <a:gd name="connsiteY6" fmla="*/ 89391 h 537302"/>
                <a:gd name="connsiteX7" fmla="*/ 4746745 w 4746745"/>
                <a:gd name="connsiteY7" fmla="*/ 312863 h 537302"/>
                <a:gd name="connsiteX8" fmla="*/ 4746745 w 4746745"/>
                <a:gd name="connsiteY8" fmla="*/ 312863 h 537302"/>
                <a:gd name="connsiteX9" fmla="*/ 4746745 w 4746745"/>
                <a:gd name="connsiteY9" fmla="*/ 446947 h 537302"/>
                <a:gd name="connsiteX10" fmla="*/ 4746745 w 4746745"/>
                <a:gd name="connsiteY10" fmla="*/ 446945 h 537302"/>
                <a:gd name="connsiteX11" fmla="*/ 4657354 w 4746745"/>
                <a:gd name="connsiteY11" fmla="*/ 536336 h 537302"/>
                <a:gd name="connsiteX12" fmla="*/ 1230238 w 4746745"/>
                <a:gd name="connsiteY12" fmla="*/ 536336 h 537302"/>
                <a:gd name="connsiteX13" fmla="*/ 1112621 w 4746745"/>
                <a:gd name="connsiteY13" fmla="*/ 537302 h 537302"/>
                <a:gd name="connsiteX14" fmla="*/ 1047592 w 4746745"/>
                <a:gd name="connsiteY14" fmla="*/ 536336 h 537302"/>
                <a:gd name="connsiteX15" fmla="*/ 397152 w 4746745"/>
                <a:gd name="connsiteY15" fmla="*/ 536336 h 537302"/>
                <a:gd name="connsiteX16" fmla="*/ 307761 w 4746745"/>
                <a:gd name="connsiteY16" fmla="*/ 446945 h 537302"/>
                <a:gd name="connsiteX17" fmla="*/ 0 w 4746745"/>
                <a:gd name="connsiteY17" fmla="*/ 446072 h 537302"/>
                <a:gd name="connsiteX18" fmla="*/ 307762 w 4746745"/>
                <a:gd name="connsiteY18" fmla="*/ 312863 h 537302"/>
                <a:gd name="connsiteX19" fmla="*/ 291380 w 4746745"/>
                <a:gd name="connsiteY19" fmla="*/ 341281 h 537302"/>
                <a:gd name="connsiteX20" fmla="*/ 307761 w 4746745"/>
                <a:gd name="connsiteY20" fmla="*/ 89391 h 537302"/>
                <a:gd name="connsiteX0" fmla="*/ 307761 w 4746745"/>
                <a:gd name="connsiteY0" fmla="*/ 89391 h 537302"/>
                <a:gd name="connsiteX1" fmla="*/ 397152 w 4746745"/>
                <a:gd name="connsiteY1" fmla="*/ 0 h 537302"/>
                <a:gd name="connsiteX2" fmla="*/ 1047592 w 4746745"/>
                <a:gd name="connsiteY2" fmla="*/ 0 h 537302"/>
                <a:gd name="connsiteX3" fmla="*/ 1047592 w 4746745"/>
                <a:gd name="connsiteY3" fmla="*/ 0 h 537302"/>
                <a:gd name="connsiteX4" fmla="*/ 2157338 w 4746745"/>
                <a:gd name="connsiteY4" fmla="*/ 0 h 537302"/>
                <a:gd name="connsiteX5" fmla="*/ 4657354 w 4746745"/>
                <a:gd name="connsiteY5" fmla="*/ 0 h 537302"/>
                <a:gd name="connsiteX6" fmla="*/ 4746745 w 4746745"/>
                <a:gd name="connsiteY6" fmla="*/ 89391 h 537302"/>
                <a:gd name="connsiteX7" fmla="*/ 4746745 w 4746745"/>
                <a:gd name="connsiteY7" fmla="*/ 312863 h 537302"/>
                <a:gd name="connsiteX8" fmla="*/ 4746745 w 4746745"/>
                <a:gd name="connsiteY8" fmla="*/ 312863 h 537302"/>
                <a:gd name="connsiteX9" fmla="*/ 4746745 w 4746745"/>
                <a:gd name="connsiteY9" fmla="*/ 446947 h 537302"/>
                <a:gd name="connsiteX10" fmla="*/ 4746745 w 4746745"/>
                <a:gd name="connsiteY10" fmla="*/ 446945 h 537302"/>
                <a:gd name="connsiteX11" fmla="*/ 4657354 w 4746745"/>
                <a:gd name="connsiteY11" fmla="*/ 536336 h 537302"/>
                <a:gd name="connsiteX12" fmla="*/ 1230238 w 4746745"/>
                <a:gd name="connsiteY12" fmla="*/ 536336 h 537302"/>
                <a:gd name="connsiteX13" fmla="*/ 1112621 w 4746745"/>
                <a:gd name="connsiteY13" fmla="*/ 537302 h 537302"/>
                <a:gd name="connsiteX14" fmla="*/ 1047592 w 4746745"/>
                <a:gd name="connsiteY14" fmla="*/ 536336 h 537302"/>
                <a:gd name="connsiteX15" fmla="*/ 397152 w 4746745"/>
                <a:gd name="connsiteY15" fmla="*/ 536336 h 537302"/>
                <a:gd name="connsiteX16" fmla="*/ 307761 w 4746745"/>
                <a:gd name="connsiteY16" fmla="*/ 446945 h 537302"/>
                <a:gd name="connsiteX17" fmla="*/ 0 w 4746745"/>
                <a:gd name="connsiteY17" fmla="*/ 446072 h 537302"/>
                <a:gd name="connsiteX18" fmla="*/ 307762 w 4746745"/>
                <a:gd name="connsiteY18" fmla="*/ 312863 h 537302"/>
                <a:gd name="connsiteX19" fmla="*/ 291380 w 4746745"/>
                <a:gd name="connsiteY19" fmla="*/ 341281 h 537302"/>
                <a:gd name="connsiteX20" fmla="*/ 307761 w 4746745"/>
                <a:gd name="connsiteY20" fmla="*/ 89391 h 537302"/>
                <a:gd name="connsiteX0" fmla="*/ 307761 w 4746745"/>
                <a:gd name="connsiteY0" fmla="*/ 89391 h 537302"/>
                <a:gd name="connsiteX1" fmla="*/ 397152 w 4746745"/>
                <a:gd name="connsiteY1" fmla="*/ 0 h 537302"/>
                <a:gd name="connsiteX2" fmla="*/ 1047592 w 4746745"/>
                <a:gd name="connsiteY2" fmla="*/ 0 h 537302"/>
                <a:gd name="connsiteX3" fmla="*/ 1047592 w 4746745"/>
                <a:gd name="connsiteY3" fmla="*/ 0 h 537302"/>
                <a:gd name="connsiteX4" fmla="*/ 2157338 w 4746745"/>
                <a:gd name="connsiteY4" fmla="*/ 0 h 537302"/>
                <a:gd name="connsiteX5" fmla="*/ 4657354 w 4746745"/>
                <a:gd name="connsiteY5" fmla="*/ 0 h 537302"/>
                <a:gd name="connsiteX6" fmla="*/ 4746745 w 4746745"/>
                <a:gd name="connsiteY6" fmla="*/ 89391 h 537302"/>
                <a:gd name="connsiteX7" fmla="*/ 4746745 w 4746745"/>
                <a:gd name="connsiteY7" fmla="*/ 312863 h 537302"/>
                <a:gd name="connsiteX8" fmla="*/ 4746745 w 4746745"/>
                <a:gd name="connsiteY8" fmla="*/ 312863 h 537302"/>
                <a:gd name="connsiteX9" fmla="*/ 4746745 w 4746745"/>
                <a:gd name="connsiteY9" fmla="*/ 446947 h 537302"/>
                <a:gd name="connsiteX10" fmla="*/ 4746745 w 4746745"/>
                <a:gd name="connsiteY10" fmla="*/ 446945 h 537302"/>
                <a:gd name="connsiteX11" fmla="*/ 4657354 w 4746745"/>
                <a:gd name="connsiteY11" fmla="*/ 536336 h 537302"/>
                <a:gd name="connsiteX12" fmla="*/ 1230238 w 4746745"/>
                <a:gd name="connsiteY12" fmla="*/ 536336 h 537302"/>
                <a:gd name="connsiteX13" fmla="*/ 1112621 w 4746745"/>
                <a:gd name="connsiteY13" fmla="*/ 537302 h 537302"/>
                <a:gd name="connsiteX14" fmla="*/ 1047592 w 4746745"/>
                <a:gd name="connsiteY14" fmla="*/ 536336 h 537302"/>
                <a:gd name="connsiteX15" fmla="*/ 397152 w 4746745"/>
                <a:gd name="connsiteY15" fmla="*/ 536336 h 537302"/>
                <a:gd name="connsiteX16" fmla="*/ 307761 w 4746745"/>
                <a:gd name="connsiteY16" fmla="*/ 446945 h 537302"/>
                <a:gd name="connsiteX17" fmla="*/ 0 w 4746745"/>
                <a:gd name="connsiteY17" fmla="*/ 446072 h 537302"/>
                <a:gd name="connsiteX18" fmla="*/ 307762 w 4746745"/>
                <a:gd name="connsiteY18" fmla="*/ 312863 h 537302"/>
                <a:gd name="connsiteX19" fmla="*/ 291380 w 4746745"/>
                <a:gd name="connsiteY19" fmla="*/ 341281 h 537302"/>
                <a:gd name="connsiteX20" fmla="*/ 307761 w 4746745"/>
                <a:gd name="connsiteY20" fmla="*/ 89391 h 537302"/>
                <a:gd name="connsiteX0" fmla="*/ 307761 w 4746745"/>
                <a:gd name="connsiteY0" fmla="*/ 89391 h 537302"/>
                <a:gd name="connsiteX1" fmla="*/ 397152 w 4746745"/>
                <a:gd name="connsiteY1" fmla="*/ 0 h 537302"/>
                <a:gd name="connsiteX2" fmla="*/ 1047592 w 4746745"/>
                <a:gd name="connsiteY2" fmla="*/ 0 h 537302"/>
                <a:gd name="connsiteX3" fmla="*/ 1047592 w 4746745"/>
                <a:gd name="connsiteY3" fmla="*/ 0 h 537302"/>
                <a:gd name="connsiteX4" fmla="*/ 2157338 w 4746745"/>
                <a:gd name="connsiteY4" fmla="*/ 0 h 537302"/>
                <a:gd name="connsiteX5" fmla="*/ 4657354 w 4746745"/>
                <a:gd name="connsiteY5" fmla="*/ 0 h 537302"/>
                <a:gd name="connsiteX6" fmla="*/ 4746745 w 4746745"/>
                <a:gd name="connsiteY6" fmla="*/ 89391 h 537302"/>
                <a:gd name="connsiteX7" fmla="*/ 4746745 w 4746745"/>
                <a:gd name="connsiteY7" fmla="*/ 312863 h 537302"/>
                <a:gd name="connsiteX8" fmla="*/ 4746745 w 4746745"/>
                <a:gd name="connsiteY8" fmla="*/ 312863 h 537302"/>
                <a:gd name="connsiteX9" fmla="*/ 4746745 w 4746745"/>
                <a:gd name="connsiteY9" fmla="*/ 446947 h 537302"/>
                <a:gd name="connsiteX10" fmla="*/ 4746745 w 4746745"/>
                <a:gd name="connsiteY10" fmla="*/ 446945 h 537302"/>
                <a:gd name="connsiteX11" fmla="*/ 4657354 w 4746745"/>
                <a:gd name="connsiteY11" fmla="*/ 536336 h 537302"/>
                <a:gd name="connsiteX12" fmla="*/ 1230238 w 4746745"/>
                <a:gd name="connsiteY12" fmla="*/ 536336 h 537302"/>
                <a:gd name="connsiteX13" fmla="*/ 1112621 w 4746745"/>
                <a:gd name="connsiteY13" fmla="*/ 537302 h 537302"/>
                <a:gd name="connsiteX14" fmla="*/ 1047592 w 4746745"/>
                <a:gd name="connsiteY14" fmla="*/ 536336 h 537302"/>
                <a:gd name="connsiteX15" fmla="*/ 397152 w 4746745"/>
                <a:gd name="connsiteY15" fmla="*/ 536336 h 537302"/>
                <a:gd name="connsiteX16" fmla="*/ 307761 w 4746745"/>
                <a:gd name="connsiteY16" fmla="*/ 446945 h 537302"/>
                <a:gd name="connsiteX17" fmla="*/ 0 w 4746745"/>
                <a:gd name="connsiteY17" fmla="*/ 446072 h 537302"/>
                <a:gd name="connsiteX18" fmla="*/ 307762 w 4746745"/>
                <a:gd name="connsiteY18" fmla="*/ 312863 h 537302"/>
                <a:gd name="connsiteX19" fmla="*/ 324144 w 4746745"/>
                <a:gd name="connsiteY19" fmla="*/ 337320 h 537302"/>
                <a:gd name="connsiteX20" fmla="*/ 307761 w 4746745"/>
                <a:gd name="connsiteY20" fmla="*/ 89391 h 537302"/>
                <a:gd name="connsiteX0" fmla="*/ 307761 w 4746745"/>
                <a:gd name="connsiteY0" fmla="*/ 89391 h 537302"/>
                <a:gd name="connsiteX1" fmla="*/ 397152 w 4746745"/>
                <a:gd name="connsiteY1" fmla="*/ 0 h 537302"/>
                <a:gd name="connsiteX2" fmla="*/ 1047592 w 4746745"/>
                <a:gd name="connsiteY2" fmla="*/ 0 h 537302"/>
                <a:gd name="connsiteX3" fmla="*/ 1047592 w 4746745"/>
                <a:gd name="connsiteY3" fmla="*/ 0 h 537302"/>
                <a:gd name="connsiteX4" fmla="*/ 2157338 w 4746745"/>
                <a:gd name="connsiteY4" fmla="*/ 0 h 537302"/>
                <a:gd name="connsiteX5" fmla="*/ 4657354 w 4746745"/>
                <a:gd name="connsiteY5" fmla="*/ 0 h 537302"/>
                <a:gd name="connsiteX6" fmla="*/ 4746745 w 4746745"/>
                <a:gd name="connsiteY6" fmla="*/ 89391 h 537302"/>
                <a:gd name="connsiteX7" fmla="*/ 4746745 w 4746745"/>
                <a:gd name="connsiteY7" fmla="*/ 312863 h 537302"/>
                <a:gd name="connsiteX8" fmla="*/ 4746745 w 4746745"/>
                <a:gd name="connsiteY8" fmla="*/ 312863 h 537302"/>
                <a:gd name="connsiteX9" fmla="*/ 4746745 w 4746745"/>
                <a:gd name="connsiteY9" fmla="*/ 446947 h 537302"/>
                <a:gd name="connsiteX10" fmla="*/ 4746745 w 4746745"/>
                <a:gd name="connsiteY10" fmla="*/ 446945 h 537302"/>
                <a:gd name="connsiteX11" fmla="*/ 4657354 w 4746745"/>
                <a:gd name="connsiteY11" fmla="*/ 536336 h 537302"/>
                <a:gd name="connsiteX12" fmla="*/ 1230238 w 4746745"/>
                <a:gd name="connsiteY12" fmla="*/ 536336 h 537302"/>
                <a:gd name="connsiteX13" fmla="*/ 1112621 w 4746745"/>
                <a:gd name="connsiteY13" fmla="*/ 537302 h 537302"/>
                <a:gd name="connsiteX14" fmla="*/ 1047592 w 4746745"/>
                <a:gd name="connsiteY14" fmla="*/ 536336 h 537302"/>
                <a:gd name="connsiteX15" fmla="*/ 397152 w 4746745"/>
                <a:gd name="connsiteY15" fmla="*/ 536336 h 537302"/>
                <a:gd name="connsiteX16" fmla="*/ 307761 w 4746745"/>
                <a:gd name="connsiteY16" fmla="*/ 446945 h 537302"/>
                <a:gd name="connsiteX17" fmla="*/ 0 w 4746745"/>
                <a:gd name="connsiteY17" fmla="*/ 446072 h 537302"/>
                <a:gd name="connsiteX18" fmla="*/ 373291 w 4746745"/>
                <a:gd name="connsiteY18" fmla="*/ 320785 h 537302"/>
                <a:gd name="connsiteX19" fmla="*/ 324144 w 4746745"/>
                <a:gd name="connsiteY19" fmla="*/ 337320 h 537302"/>
                <a:gd name="connsiteX20" fmla="*/ 307761 w 4746745"/>
                <a:gd name="connsiteY20" fmla="*/ 89391 h 537302"/>
                <a:gd name="connsiteX0" fmla="*/ 307761 w 4746745"/>
                <a:gd name="connsiteY0" fmla="*/ 89391 h 537302"/>
                <a:gd name="connsiteX1" fmla="*/ 397152 w 4746745"/>
                <a:gd name="connsiteY1" fmla="*/ 0 h 537302"/>
                <a:gd name="connsiteX2" fmla="*/ 1047592 w 4746745"/>
                <a:gd name="connsiteY2" fmla="*/ 0 h 537302"/>
                <a:gd name="connsiteX3" fmla="*/ 1047592 w 4746745"/>
                <a:gd name="connsiteY3" fmla="*/ 0 h 537302"/>
                <a:gd name="connsiteX4" fmla="*/ 2157338 w 4746745"/>
                <a:gd name="connsiteY4" fmla="*/ 0 h 537302"/>
                <a:gd name="connsiteX5" fmla="*/ 4657354 w 4746745"/>
                <a:gd name="connsiteY5" fmla="*/ 0 h 537302"/>
                <a:gd name="connsiteX6" fmla="*/ 4746745 w 4746745"/>
                <a:gd name="connsiteY6" fmla="*/ 89391 h 537302"/>
                <a:gd name="connsiteX7" fmla="*/ 4746745 w 4746745"/>
                <a:gd name="connsiteY7" fmla="*/ 312863 h 537302"/>
                <a:gd name="connsiteX8" fmla="*/ 4746745 w 4746745"/>
                <a:gd name="connsiteY8" fmla="*/ 312863 h 537302"/>
                <a:gd name="connsiteX9" fmla="*/ 4746745 w 4746745"/>
                <a:gd name="connsiteY9" fmla="*/ 446947 h 537302"/>
                <a:gd name="connsiteX10" fmla="*/ 4746745 w 4746745"/>
                <a:gd name="connsiteY10" fmla="*/ 446945 h 537302"/>
                <a:gd name="connsiteX11" fmla="*/ 4657354 w 4746745"/>
                <a:gd name="connsiteY11" fmla="*/ 536336 h 537302"/>
                <a:gd name="connsiteX12" fmla="*/ 1230238 w 4746745"/>
                <a:gd name="connsiteY12" fmla="*/ 536336 h 537302"/>
                <a:gd name="connsiteX13" fmla="*/ 1112621 w 4746745"/>
                <a:gd name="connsiteY13" fmla="*/ 537302 h 537302"/>
                <a:gd name="connsiteX14" fmla="*/ 1047592 w 4746745"/>
                <a:gd name="connsiteY14" fmla="*/ 536336 h 537302"/>
                <a:gd name="connsiteX15" fmla="*/ 397152 w 4746745"/>
                <a:gd name="connsiteY15" fmla="*/ 536336 h 537302"/>
                <a:gd name="connsiteX16" fmla="*/ 307761 w 4746745"/>
                <a:gd name="connsiteY16" fmla="*/ 446945 h 537302"/>
                <a:gd name="connsiteX17" fmla="*/ 0 w 4746745"/>
                <a:gd name="connsiteY17" fmla="*/ 446072 h 537302"/>
                <a:gd name="connsiteX18" fmla="*/ 373291 w 4746745"/>
                <a:gd name="connsiteY18" fmla="*/ 320785 h 537302"/>
                <a:gd name="connsiteX19" fmla="*/ 340526 w 4746745"/>
                <a:gd name="connsiteY19" fmla="*/ 337320 h 537302"/>
                <a:gd name="connsiteX20" fmla="*/ 307761 w 4746745"/>
                <a:gd name="connsiteY20" fmla="*/ 89391 h 537302"/>
                <a:gd name="connsiteX0" fmla="*/ 307761 w 4746745"/>
                <a:gd name="connsiteY0" fmla="*/ 89391 h 537302"/>
                <a:gd name="connsiteX1" fmla="*/ 397152 w 4746745"/>
                <a:gd name="connsiteY1" fmla="*/ 0 h 537302"/>
                <a:gd name="connsiteX2" fmla="*/ 1047592 w 4746745"/>
                <a:gd name="connsiteY2" fmla="*/ 0 h 537302"/>
                <a:gd name="connsiteX3" fmla="*/ 1047592 w 4746745"/>
                <a:gd name="connsiteY3" fmla="*/ 0 h 537302"/>
                <a:gd name="connsiteX4" fmla="*/ 2157338 w 4746745"/>
                <a:gd name="connsiteY4" fmla="*/ 0 h 537302"/>
                <a:gd name="connsiteX5" fmla="*/ 4657354 w 4746745"/>
                <a:gd name="connsiteY5" fmla="*/ 0 h 537302"/>
                <a:gd name="connsiteX6" fmla="*/ 4746745 w 4746745"/>
                <a:gd name="connsiteY6" fmla="*/ 89391 h 537302"/>
                <a:gd name="connsiteX7" fmla="*/ 4746745 w 4746745"/>
                <a:gd name="connsiteY7" fmla="*/ 312863 h 537302"/>
                <a:gd name="connsiteX8" fmla="*/ 4746745 w 4746745"/>
                <a:gd name="connsiteY8" fmla="*/ 312863 h 537302"/>
                <a:gd name="connsiteX9" fmla="*/ 4746745 w 4746745"/>
                <a:gd name="connsiteY9" fmla="*/ 446947 h 537302"/>
                <a:gd name="connsiteX10" fmla="*/ 4746745 w 4746745"/>
                <a:gd name="connsiteY10" fmla="*/ 446945 h 537302"/>
                <a:gd name="connsiteX11" fmla="*/ 4657354 w 4746745"/>
                <a:gd name="connsiteY11" fmla="*/ 536336 h 537302"/>
                <a:gd name="connsiteX12" fmla="*/ 1230238 w 4746745"/>
                <a:gd name="connsiteY12" fmla="*/ 536336 h 537302"/>
                <a:gd name="connsiteX13" fmla="*/ 1112621 w 4746745"/>
                <a:gd name="connsiteY13" fmla="*/ 537302 h 537302"/>
                <a:gd name="connsiteX14" fmla="*/ 1047592 w 4746745"/>
                <a:gd name="connsiteY14" fmla="*/ 536336 h 537302"/>
                <a:gd name="connsiteX15" fmla="*/ 397152 w 4746745"/>
                <a:gd name="connsiteY15" fmla="*/ 536336 h 537302"/>
                <a:gd name="connsiteX16" fmla="*/ 307761 w 4746745"/>
                <a:gd name="connsiteY16" fmla="*/ 446945 h 537302"/>
                <a:gd name="connsiteX17" fmla="*/ 0 w 4746745"/>
                <a:gd name="connsiteY17" fmla="*/ 446072 h 537302"/>
                <a:gd name="connsiteX18" fmla="*/ 373291 w 4746745"/>
                <a:gd name="connsiteY18" fmla="*/ 320785 h 537302"/>
                <a:gd name="connsiteX19" fmla="*/ 356908 w 4746745"/>
                <a:gd name="connsiteY19" fmla="*/ 321475 h 537302"/>
                <a:gd name="connsiteX20" fmla="*/ 307761 w 4746745"/>
                <a:gd name="connsiteY20" fmla="*/ 89391 h 537302"/>
                <a:gd name="connsiteX0" fmla="*/ 225850 w 4664834"/>
                <a:gd name="connsiteY0" fmla="*/ 89391 h 537302"/>
                <a:gd name="connsiteX1" fmla="*/ 315241 w 4664834"/>
                <a:gd name="connsiteY1" fmla="*/ 0 h 537302"/>
                <a:gd name="connsiteX2" fmla="*/ 965681 w 4664834"/>
                <a:gd name="connsiteY2" fmla="*/ 0 h 537302"/>
                <a:gd name="connsiteX3" fmla="*/ 965681 w 4664834"/>
                <a:gd name="connsiteY3" fmla="*/ 0 h 537302"/>
                <a:gd name="connsiteX4" fmla="*/ 2075427 w 4664834"/>
                <a:gd name="connsiteY4" fmla="*/ 0 h 537302"/>
                <a:gd name="connsiteX5" fmla="*/ 4575443 w 4664834"/>
                <a:gd name="connsiteY5" fmla="*/ 0 h 537302"/>
                <a:gd name="connsiteX6" fmla="*/ 4664834 w 4664834"/>
                <a:gd name="connsiteY6" fmla="*/ 89391 h 537302"/>
                <a:gd name="connsiteX7" fmla="*/ 4664834 w 4664834"/>
                <a:gd name="connsiteY7" fmla="*/ 312863 h 537302"/>
                <a:gd name="connsiteX8" fmla="*/ 4664834 w 4664834"/>
                <a:gd name="connsiteY8" fmla="*/ 312863 h 537302"/>
                <a:gd name="connsiteX9" fmla="*/ 4664834 w 4664834"/>
                <a:gd name="connsiteY9" fmla="*/ 446947 h 537302"/>
                <a:gd name="connsiteX10" fmla="*/ 4664834 w 4664834"/>
                <a:gd name="connsiteY10" fmla="*/ 446945 h 537302"/>
                <a:gd name="connsiteX11" fmla="*/ 4575443 w 4664834"/>
                <a:gd name="connsiteY11" fmla="*/ 536336 h 537302"/>
                <a:gd name="connsiteX12" fmla="*/ 1148327 w 4664834"/>
                <a:gd name="connsiteY12" fmla="*/ 536336 h 537302"/>
                <a:gd name="connsiteX13" fmla="*/ 1030710 w 4664834"/>
                <a:gd name="connsiteY13" fmla="*/ 537302 h 537302"/>
                <a:gd name="connsiteX14" fmla="*/ 965681 w 4664834"/>
                <a:gd name="connsiteY14" fmla="*/ 536336 h 537302"/>
                <a:gd name="connsiteX15" fmla="*/ 315241 w 4664834"/>
                <a:gd name="connsiteY15" fmla="*/ 536336 h 537302"/>
                <a:gd name="connsiteX16" fmla="*/ 225850 w 4664834"/>
                <a:gd name="connsiteY16" fmla="*/ 446945 h 537302"/>
                <a:gd name="connsiteX17" fmla="*/ 0 w 4664834"/>
                <a:gd name="connsiteY17" fmla="*/ 434189 h 537302"/>
                <a:gd name="connsiteX18" fmla="*/ 291380 w 4664834"/>
                <a:gd name="connsiteY18" fmla="*/ 320785 h 537302"/>
                <a:gd name="connsiteX19" fmla="*/ 274997 w 4664834"/>
                <a:gd name="connsiteY19" fmla="*/ 321475 h 537302"/>
                <a:gd name="connsiteX20" fmla="*/ 225850 w 4664834"/>
                <a:gd name="connsiteY20" fmla="*/ 89391 h 537302"/>
                <a:gd name="connsiteX0" fmla="*/ 242233 w 4664834"/>
                <a:gd name="connsiteY0" fmla="*/ 89391 h 537302"/>
                <a:gd name="connsiteX1" fmla="*/ 315241 w 4664834"/>
                <a:gd name="connsiteY1" fmla="*/ 0 h 537302"/>
                <a:gd name="connsiteX2" fmla="*/ 965681 w 4664834"/>
                <a:gd name="connsiteY2" fmla="*/ 0 h 537302"/>
                <a:gd name="connsiteX3" fmla="*/ 965681 w 4664834"/>
                <a:gd name="connsiteY3" fmla="*/ 0 h 537302"/>
                <a:gd name="connsiteX4" fmla="*/ 2075427 w 4664834"/>
                <a:gd name="connsiteY4" fmla="*/ 0 h 537302"/>
                <a:gd name="connsiteX5" fmla="*/ 4575443 w 4664834"/>
                <a:gd name="connsiteY5" fmla="*/ 0 h 537302"/>
                <a:gd name="connsiteX6" fmla="*/ 4664834 w 4664834"/>
                <a:gd name="connsiteY6" fmla="*/ 89391 h 537302"/>
                <a:gd name="connsiteX7" fmla="*/ 4664834 w 4664834"/>
                <a:gd name="connsiteY7" fmla="*/ 312863 h 537302"/>
                <a:gd name="connsiteX8" fmla="*/ 4664834 w 4664834"/>
                <a:gd name="connsiteY8" fmla="*/ 312863 h 537302"/>
                <a:gd name="connsiteX9" fmla="*/ 4664834 w 4664834"/>
                <a:gd name="connsiteY9" fmla="*/ 446947 h 537302"/>
                <a:gd name="connsiteX10" fmla="*/ 4664834 w 4664834"/>
                <a:gd name="connsiteY10" fmla="*/ 446945 h 537302"/>
                <a:gd name="connsiteX11" fmla="*/ 4575443 w 4664834"/>
                <a:gd name="connsiteY11" fmla="*/ 536336 h 537302"/>
                <a:gd name="connsiteX12" fmla="*/ 1148327 w 4664834"/>
                <a:gd name="connsiteY12" fmla="*/ 536336 h 537302"/>
                <a:gd name="connsiteX13" fmla="*/ 1030710 w 4664834"/>
                <a:gd name="connsiteY13" fmla="*/ 537302 h 537302"/>
                <a:gd name="connsiteX14" fmla="*/ 965681 w 4664834"/>
                <a:gd name="connsiteY14" fmla="*/ 536336 h 537302"/>
                <a:gd name="connsiteX15" fmla="*/ 315241 w 4664834"/>
                <a:gd name="connsiteY15" fmla="*/ 536336 h 537302"/>
                <a:gd name="connsiteX16" fmla="*/ 225850 w 4664834"/>
                <a:gd name="connsiteY16" fmla="*/ 446945 h 537302"/>
                <a:gd name="connsiteX17" fmla="*/ 0 w 4664834"/>
                <a:gd name="connsiteY17" fmla="*/ 434189 h 537302"/>
                <a:gd name="connsiteX18" fmla="*/ 291380 w 4664834"/>
                <a:gd name="connsiteY18" fmla="*/ 320785 h 537302"/>
                <a:gd name="connsiteX19" fmla="*/ 274997 w 4664834"/>
                <a:gd name="connsiteY19" fmla="*/ 321475 h 537302"/>
                <a:gd name="connsiteX20" fmla="*/ 242233 w 4664834"/>
                <a:gd name="connsiteY20" fmla="*/ 89391 h 537302"/>
                <a:gd name="connsiteX0" fmla="*/ 242233 w 4664834"/>
                <a:gd name="connsiteY0" fmla="*/ 89391 h 537302"/>
                <a:gd name="connsiteX1" fmla="*/ 315241 w 4664834"/>
                <a:gd name="connsiteY1" fmla="*/ 0 h 537302"/>
                <a:gd name="connsiteX2" fmla="*/ 965681 w 4664834"/>
                <a:gd name="connsiteY2" fmla="*/ 0 h 537302"/>
                <a:gd name="connsiteX3" fmla="*/ 965681 w 4664834"/>
                <a:gd name="connsiteY3" fmla="*/ 0 h 537302"/>
                <a:gd name="connsiteX4" fmla="*/ 2075427 w 4664834"/>
                <a:gd name="connsiteY4" fmla="*/ 0 h 537302"/>
                <a:gd name="connsiteX5" fmla="*/ 4575443 w 4664834"/>
                <a:gd name="connsiteY5" fmla="*/ 0 h 537302"/>
                <a:gd name="connsiteX6" fmla="*/ 4664834 w 4664834"/>
                <a:gd name="connsiteY6" fmla="*/ 89391 h 537302"/>
                <a:gd name="connsiteX7" fmla="*/ 4664834 w 4664834"/>
                <a:gd name="connsiteY7" fmla="*/ 312863 h 537302"/>
                <a:gd name="connsiteX8" fmla="*/ 4664834 w 4664834"/>
                <a:gd name="connsiteY8" fmla="*/ 312863 h 537302"/>
                <a:gd name="connsiteX9" fmla="*/ 4664834 w 4664834"/>
                <a:gd name="connsiteY9" fmla="*/ 446947 h 537302"/>
                <a:gd name="connsiteX10" fmla="*/ 4664834 w 4664834"/>
                <a:gd name="connsiteY10" fmla="*/ 446945 h 537302"/>
                <a:gd name="connsiteX11" fmla="*/ 4575443 w 4664834"/>
                <a:gd name="connsiteY11" fmla="*/ 536336 h 537302"/>
                <a:gd name="connsiteX12" fmla="*/ 1148327 w 4664834"/>
                <a:gd name="connsiteY12" fmla="*/ 536336 h 537302"/>
                <a:gd name="connsiteX13" fmla="*/ 1030710 w 4664834"/>
                <a:gd name="connsiteY13" fmla="*/ 537302 h 537302"/>
                <a:gd name="connsiteX14" fmla="*/ 965681 w 4664834"/>
                <a:gd name="connsiteY14" fmla="*/ 536336 h 537302"/>
                <a:gd name="connsiteX15" fmla="*/ 315241 w 4664834"/>
                <a:gd name="connsiteY15" fmla="*/ 536336 h 537302"/>
                <a:gd name="connsiteX16" fmla="*/ 225850 w 4664834"/>
                <a:gd name="connsiteY16" fmla="*/ 446945 h 537302"/>
                <a:gd name="connsiteX17" fmla="*/ 0 w 4664834"/>
                <a:gd name="connsiteY17" fmla="*/ 434189 h 537302"/>
                <a:gd name="connsiteX18" fmla="*/ 291380 w 4664834"/>
                <a:gd name="connsiteY18" fmla="*/ 320785 h 537302"/>
                <a:gd name="connsiteX19" fmla="*/ 274997 w 4664834"/>
                <a:gd name="connsiteY19" fmla="*/ 321475 h 537302"/>
                <a:gd name="connsiteX20" fmla="*/ 242233 w 4664834"/>
                <a:gd name="connsiteY20" fmla="*/ 89391 h 5373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4664834" h="537302">
                  <a:moveTo>
                    <a:pt x="242233" y="89391"/>
                  </a:moveTo>
                  <a:cubicBezTo>
                    <a:pt x="242233" y="40022"/>
                    <a:pt x="265872" y="0"/>
                    <a:pt x="315241" y="0"/>
                  </a:cubicBezTo>
                  <a:lnTo>
                    <a:pt x="965681" y="0"/>
                  </a:lnTo>
                  <a:lnTo>
                    <a:pt x="965681" y="0"/>
                  </a:lnTo>
                  <a:lnTo>
                    <a:pt x="2075427" y="0"/>
                  </a:lnTo>
                  <a:lnTo>
                    <a:pt x="4575443" y="0"/>
                  </a:lnTo>
                  <a:cubicBezTo>
                    <a:pt x="4624812" y="0"/>
                    <a:pt x="4664834" y="40022"/>
                    <a:pt x="4664834" y="89391"/>
                  </a:cubicBezTo>
                  <a:lnTo>
                    <a:pt x="4664834" y="312863"/>
                  </a:lnTo>
                  <a:lnTo>
                    <a:pt x="4664834" y="312863"/>
                  </a:lnTo>
                  <a:lnTo>
                    <a:pt x="4664834" y="446947"/>
                  </a:lnTo>
                  <a:lnTo>
                    <a:pt x="4664834" y="446945"/>
                  </a:lnTo>
                  <a:cubicBezTo>
                    <a:pt x="4664834" y="496314"/>
                    <a:pt x="4624812" y="536336"/>
                    <a:pt x="4575443" y="536336"/>
                  </a:cubicBezTo>
                  <a:lnTo>
                    <a:pt x="1148327" y="536336"/>
                  </a:lnTo>
                  <a:lnTo>
                    <a:pt x="1030710" y="537302"/>
                  </a:lnTo>
                  <a:lnTo>
                    <a:pt x="965681" y="536336"/>
                  </a:lnTo>
                  <a:lnTo>
                    <a:pt x="315241" y="536336"/>
                  </a:lnTo>
                  <a:cubicBezTo>
                    <a:pt x="265872" y="536336"/>
                    <a:pt x="225850" y="496314"/>
                    <a:pt x="225850" y="446945"/>
                  </a:cubicBezTo>
                  <a:lnTo>
                    <a:pt x="0" y="434189"/>
                  </a:lnTo>
                  <a:lnTo>
                    <a:pt x="291380" y="320785"/>
                  </a:lnTo>
                  <a:lnTo>
                    <a:pt x="274997" y="321475"/>
                  </a:lnTo>
                  <a:lnTo>
                    <a:pt x="242233" y="89391"/>
                  </a:lnTo>
                  <a:close/>
                </a:path>
              </a:pathLst>
            </a:custGeom>
            <a:solidFill>
              <a:srgbClr val="5B9BD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ja-JP" altLang="en-US" sz="1000" b="1" kern="100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endParaRPr lang="en-US" altLang="ja-JP" sz="1050" kern="1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26" name="円/楕円 175">
              <a:extLst>
                <a:ext uri="{FF2B5EF4-FFF2-40B4-BE49-F238E27FC236}">
                  <a16:creationId xmlns:a16="http://schemas.microsoft.com/office/drawing/2014/main" xmlns="" id="{0492A97C-ACAC-44EA-B2CE-E4386A395B9A}"/>
                </a:ext>
              </a:extLst>
            </p:cNvPr>
            <p:cNvSpPr/>
            <p:nvPr/>
          </p:nvSpPr>
          <p:spPr>
            <a:xfrm>
              <a:off x="1974709" y="2996116"/>
              <a:ext cx="823943" cy="883547"/>
            </a:xfrm>
            <a:prstGeom prst="ellipse">
              <a:avLst/>
            </a:prstGeom>
            <a:blipFill dpi="0" rotWithShape="1">
              <a:blip r:embed="rId9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134" name="図 133">
              <a:extLst>
                <a:ext uri="{FF2B5EF4-FFF2-40B4-BE49-F238E27FC236}">
                  <a16:creationId xmlns:a16="http://schemas.microsoft.com/office/drawing/2014/main" xmlns="" id="{08EC2260-2710-4F6E-B16F-C0723016675E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2229120" y="3965865"/>
              <a:ext cx="553548" cy="360783"/>
            </a:xfrm>
            <a:prstGeom prst="rect">
              <a:avLst/>
            </a:prstGeom>
          </p:spPr>
        </p:pic>
        <p:sp>
          <p:nvSpPr>
            <p:cNvPr id="135" name="テキスト ボックス 134">
              <a:extLst>
                <a:ext uri="{FF2B5EF4-FFF2-40B4-BE49-F238E27FC236}">
                  <a16:creationId xmlns:a16="http://schemas.microsoft.com/office/drawing/2014/main" xmlns="" id="{810DA37F-A10A-482D-A3D7-6F4DC8CBC17E}"/>
                </a:ext>
              </a:extLst>
            </p:cNvPr>
            <p:cNvSpPr txBox="1"/>
            <p:nvPr/>
          </p:nvSpPr>
          <p:spPr>
            <a:xfrm>
              <a:off x="2919094" y="3806990"/>
              <a:ext cx="1588634" cy="669414"/>
            </a:xfrm>
            <a:prstGeom prst="rect">
              <a:avLst/>
            </a:prstGeom>
            <a:noFill/>
            <a:ln w="12700">
              <a:noFill/>
              <a:prstDash val="solid"/>
            </a:ln>
          </p:spPr>
          <p:txBody>
            <a:bodyPr wrap="square" rtlCol="0">
              <a:spAutoFit/>
            </a:bodyPr>
            <a:lstStyle/>
            <a:p>
              <a:pPr defTabSz="685800">
                <a:defRPr/>
              </a:pPr>
              <a:r>
                <a:rPr lang="ja-JP" altLang="en-US" sz="900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特定社会保険労務士、</a:t>
              </a:r>
              <a:endPara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pPr defTabSz="685800">
                <a:defRPr/>
              </a:pPr>
              <a:r>
                <a:rPr lang="ja-JP" altLang="en-US" sz="900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全国農業経営支援社会保険労務士ネットワーク前会長</a:t>
              </a:r>
              <a:endPara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pPr defTabSz="685800">
                <a:defRPr/>
              </a:pPr>
              <a:r>
                <a:rPr lang="ja-JP" altLang="en-US" sz="1050" b="1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入来院　重宏</a:t>
              </a:r>
              <a:r>
                <a:rPr lang="ja-JP" altLang="en-US" sz="1050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　</a:t>
              </a:r>
              <a:r>
                <a:rPr lang="ja-JP" altLang="en-US" sz="900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先生</a:t>
              </a:r>
            </a:p>
          </p:txBody>
        </p:sp>
        <p:grpSp>
          <p:nvGrpSpPr>
            <p:cNvPr id="18" name="グループ化 17">
              <a:extLst>
                <a:ext uri="{FF2B5EF4-FFF2-40B4-BE49-F238E27FC236}">
                  <a16:creationId xmlns:a16="http://schemas.microsoft.com/office/drawing/2014/main" xmlns="" id="{82BCF12F-4AC2-4F6E-8120-7DCC40D052CF}"/>
                </a:ext>
              </a:extLst>
            </p:cNvPr>
            <p:cNvGrpSpPr/>
            <p:nvPr/>
          </p:nvGrpSpPr>
          <p:grpSpPr>
            <a:xfrm>
              <a:off x="3109683" y="1336542"/>
              <a:ext cx="1762052" cy="1246495"/>
              <a:chOff x="3122542" y="409305"/>
              <a:chExt cx="1762052" cy="1246495"/>
            </a:xfrm>
          </p:grpSpPr>
          <p:sp>
            <p:nvSpPr>
              <p:cNvPr id="138" name="角丸四角形吹き出し 18">
                <a:extLst>
                  <a:ext uri="{FF2B5EF4-FFF2-40B4-BE49-F238E27FC236}">
                    <a16:creationId xmlns:a16="http://schemas.microsoft.com/office/drawing/2014/main" xmlns="" id="{BD2D6F83-F140-46D8-9F88-36961DDC930D}"/>
                  </a:ext>
                </a:extLst>
              </p:cNvPr>
              <p:cNvSpPr/>
              <p:nvPr/>
            </p:nvSpPr>
            <p:spPr>
              <a:xfrm>
                <a:off x="3122542" y="423670"/>
                <a:ext cx="1701762" cy="1076827"/>
              </a:xfrm>
              <a:custGeom>
                <a:avLst/>
                <a:gdLst>
                  <a:gd name="connsiteX0" fmla="*/ 0 w 4438984"/>
                  <a:gd name="connsiteY0" fmla="*/ 89391 h 536336"/>
                  <a:gd name="connsiteX1" fmla="*/ 89391 w 4438984"/>
                  <a:gd name="connsiteY1" fmla="*/ 0 h 536336"/>
                  <a:gd name="connsiteX2" fmla="*/ 739831 w 4438984"/>
                  <a:gd name="connsiteY2" fmla="*/ 0 h 536336"/>
                  <a:gd name="connsiteX3" fmla="*/ 739831 w 4438984"/>
                  <a:gd name="connsiteY3" fmla="*/ 0 h 536336"/>
                  <a:gd name="connsiteX4" fmla="*/ 1849577 w 4438984"/>
                  <a:gd name="connsiteY4" fmla="*/ 0 h 536336"/>
                  <a:gd name="connsiteX5" fmla="*/ 4349593 w 4438984"/>
                  <a:gd name="connsiteY5" fmla="*/ 0 h 536336"/>
                  <a:gd name="connsiteX6" fmla="*/ 4438984 w 4438984"/>
                  <a:gd name="connsiteY6" fmla="*/ 89391 h 536336"/>
                  <a:gd name="connsiteX7" fmla="*/ 4438984 w 4438984"/>
                  <a:gd name="connsiteY7" fmla="*/ 312863 h 536336"/>
                  <a:gd name="connsiteX8" fmla="*/ 4438984 w 4438984"/>
                  <a:gd name="connsiteY8" fmla="*/ 312863 h 536336"/>
                  <a:gd name="connsiteX9" fmla="*/ 4438984 w 4438984"/>
                  <a:gd name="connsiteY9" fmla="*/ 446947 h 536336"/>
                  <a:gd name="connsiteX10" fmla="*/ 4438984 w 4438984"/>
                  <a:gd name="connsiteY10" fmla="*/ 446945 h 536336"/>
                  <a:gd name="connsiteX11" fmla="*/ 4349593 w 4438984"/>
                  <a:gd name="connsiteY11" fmla="*/ 536336 h 536336"/>
                  <a:gd name="connsiteX12" fmla="*/ 1849577 w 4438984"/>
                  <a:gd name="connsiteY12" fmla="*/ 536336 h 536336"/>
                  <a:gd name="connsiteX13" fmla="*/ 786721 w 4438984"/>
                  <a:gd name="connsiteY13" fmla="*/ 654180 h 536336"/>
                  <a:gd name="connsiteX14" fmla="*/ 739831 w 4438984"/>
                  <a:gd name="connsiteY14" fmla="*/ 536336 h 536336"/>
                  <a:gd name="connsiteX15" fmla="*/ 89391 w 4438984"/>
                  <a:gd name="connsiteY15" fmla="*/ 536336 h 536336"/>
                  <a:gd name="connsiteX16" fmla="*/ 0 w 4438984"/>
                  <a:gd name="connsiteY16" fmla="*/ 446945 h 536336"/>
                  <a:gd name="connsiteX17" fmla="*/ 0 w 4438984"/>
                  <a:gd name="connsiteY17" fmla="*/ 446947 h 536336"/>
                  <a:gd name="connsiteX18" fmla="*/ 0 w 4438984"/>
                  <a:gd name="connsiteY18" fmla="*/ 312863 h 536336"/>
                  <a:gd name="connsiteX19" fmla="*/ 0 w 4438984"/>
                  <a:gd name="connsiteY19" fmla="*/ 312863 h 536336"/>
                  <a:gd name="connsiteX20" fmla="*/ 0 w 4438984"/>
                  <a:gd name="connsiteY20" fmla="*/ 89391 h 536336"/>
                  <a:gd name="connsiteX0" fmla="*/ 0 w 4438984"/>
                  <a:gd name="connsiteY0" fmla="*/ 89391 h 654180"/>
                  <a:gd name="connsiteX1" fmla="*/ 89391 w 4438984"/>
                  <a:gd name="connsiteY1" fmla="*/ 0 h 654180"/>
                  <a:gd name="connsiteX2" fmla="*/ 739831 w 4438984"/>
                  <a:gd name="connsiteY2" fmla="*/ 0 h 654180"/>
                  <a:gd name="connsiteX3" fmla="*/ 739831 w 4438984"/>
                  <a:gd name="connsiteY3" fmla="*/ 0 h 654180"/>
                  <a:gd name="connsiteX4" fmla="*/ 1849577 w 4438984"/>
                  <a:gd name="connsiteY4" fmla="*/ 0 h 654180"/>
                  <a:gd name="connsiteX5" fmla="*/ 4349593 w 4438984"/>
                  <a:gd name="connsiteY5" fmla="*/ 0 h 654180"/>
                  <a:gd name="connsiteX6" fmla="*/ 4438984 w 4438984"/>
                  <a:gd name="connsiteY6" fmla="*/ 89391 h 654180"/>
                  <a:gd name="connsiteX7" fmla="*/ 4438984 w 4438984"/>
                  <a:gd name="connsiteY7" fmla="*/ 312863 h 654180"/>
                  <a:gd name="connsiteX8" fmla="*/ 4438984 w 4438984"/>
                  <a:gd name="connsiteY8" fmla="*/ 312863 h 654180"/>
                  <a:gd name="connsiteX9" fmla="*/ 4438984 w 4438984"/>
                  <a:gd name="connsiteY9" fmla="*/ 446947 h 654180"/>
                  <a:gd name="connsiteX10" fmla="*/ 4438984 w 4438984"/>
                  <a:gd name="connsiteY10" fmla="*/ 446945 h 654180"/>
                  <a:gd name="connsiteX11" fmla="*/ 4349593 w 4438984"/>
                  <a:gd name="connsiteY11" fmla="*/ 536336 h 654180"/>
                  <a:gd name="connsiteX12" fmla="*/ 1189177 w 4438984"/>
                  <a:gd name="connsiteY12" fmla="*/ 549036 h 654180"/>
                  <a:gd name="connsiteX13" fmla="*/ 786721 w 4438984"/>
                  <a:gd name="connsiteY13" fmla="*/ 654180 h 654180"/>
                  <a:gd name="connsiteX14" fmla="*/ 739831 w 4438984"/>
                  <a:gd name="connsiteY14" fmla="*/ 536336 h 654180"/>
                  <a:gd name="connsiteX15" fmla="*/ 89391 w 4438984"/>
                  <a:gd name="connsiteY15" fmla="*/ 536336 h 654180"/>
                  <a:gd name="connsiteX16" fmla="*/ 0 w 4438984"/>
                  <a:gd name="connsiteY16" fmla="*/ 446945 h 654180"/>
                  <a:gd name="connsiteX17" fmla="*/ 0 w 4438984"/>
                  <a:gd name="connsiteY17" fmla="*/ 446947 h 654180"/>
                  <a:gd name="connsiteX18" fmla="*/ 0 w 4438984"/>
                  <a:gd name="connsiteY18" fmla="*/ 312863 h 654180"/>
                  <a:gd name="connsiteX19" fmla="*/ 0 w 4438984"/>
                  <a:gd name="connsiteY19" fmla="*/ 312863 h 654180"/>
                  <a:gd name="connsiteX20" fmla="*/ 0 w 4438984"/>
                  <a:gd name="connsiteY20" fmla="*/ 89391 h 654180"/>
                  <a:gd name="connsiteX0" fmla="*/ 0 w 4438984"/>
                  <a:gd name="connsiteY0" fmla="*/ 89391 h 654180"/>
                  <a:gd name="connsiteX1" fmla="*/ 89391 w 4438984"/>
                  <a:gd name="connsiteY1" fmla="*/ 0 h 654180"/>
                  <a:gd name="connsiteX2" fmla="*/ 739831 w 4438984"/>
                  <a:gd name="connsiteY2" fmla="*/ 0 h 654180"/>
                  <a:gd name="connsiteX3" fmla="*/ 739831 w 4438984"/>
                  <a:gd name="connsiteY3" fmla="*/ 0 h 654180"/>
                  <a:gd name="connsiteX4" fmla="*/ 1849577 w 4438984"/>
                  <a:gd name="connsiteY4" fmla="*/ 0 h 654180"/>
                  <a:gd name="connsiteX5" fmla="*/ 4349593 w 4438984"/>
                  <a:gd name="connsiteY5" fmla="*/ 0 h 654180"/>
                  <a:gd name="connsiteX6" fmla="*/ 4438984 w 4438984"/>
                  <a:gd name="connsiteY6" fmla="*/ 89391 h 654180"/>
                  <a:gd name="connsiteX7" fmla="*/ 4438984 w 4438984"/>
                  <a:gd name="connsiteY7" fmla="*/ 312863 h 654180"/>
                  <a:gd name="connsiteX8" fmla="*/ 4438984 w 4438984"/>
                  <a:gd name="connsiteY8" fmla="*/ 312863 h 654180"/>
                  <a:gd name="connsiteX9" fmla="*/ 4438984 w 4438984"/>
                  <a:gd name="connsiteY9" fmla="*/ 446947 h 654180"/>
                  <a:gd name="connsiteX10" fmla="*/ 4438984 w 4438984"/>
                  <a:gd name="connsiteY10" fmla="*/ 446945 h 654180"/>
                  <a:gd name="connsiteX11" fmla="*/ 4349593 w 4438984"/>
                  <a:gd name="connsiteY11" fmla="*/ 536336 h 654180"/>
                  <a:gd name="connsiteX12" fmla="*/ 922477 w 4438984"/>
                  <a:gd name="connsiteY12" fmla="*/ 536336 h 654180"/>
                  <a:gd name="connsiteX13" fmla="*/ 786721 w 4438984"/>
                  <a:gd name="connsiteY13" fmla="*/ 654180 h 654180"/>
                  <a:gd name="connsiteX14" fmla="*/ 739831 w 4438984"/>
                  <a:gd name="connsiteY14" fmla="*/ 536336 h 654180"/>
                  <a:gd name="connsiteX15" fmla="*/ 89391 w 4438984"/>
                  <a:gd name="connsiteY15" fmla="*/ 536336 h 654180"/>
                  <a:gd name="connsiteX16" fmla="*/ 0 w 4438984"/>
                  <a:gd name="connsiteY16" fmla="*/ 446945 h 654180"/>
                  <a:gd name="connsiteX17" fmla="*/ 0 w 4438984"/>
                  <a:gd name="connsiteY17" fmla="*/ 446947 h 654180"/>
                  <a:gd name="connsiteX18" fmla="*/ 0 w 4438984"/>
                  <a:gd name="connsiteY18" fmla="*/ 312863 h 654180"/>
                  <a:gd name="connsiteX19" fmla="*/ 0 w 4438984"/>
                  <a:gd name="connsiteY19" fmla="*/ 312863 h 654180"/>
                  <a:gd name="connsiteX20" fmla="*/ 0 w 4438984"/>
                  <a:gd name="connsiteY20" fmla="*/ 89391 h 654180"/>
                  <a:gd name="connsiteX0" fmla="*/ 0 w 4438984"/>
                  <a:gd name="connsiteY0" fmla="*/ 89391 h 618885"/>
                  <a:gd name="connsiteX1" fmla="*/ 89391 w 4438984"/>
                  <a:gd name="connsiteY1" fmla="*/ 0 h 618885"/>
                  <a:gd name="connsiteX2" fmla="*/ 739831 w 4438984"/>
                  <a:gd name="connsiteY2" fmla="*/ 0 h 618885"/>
                  <a:gd name="connsiteX3" fmla="*/ 739831 w 4438984"/>
                  <a:gd name="connsiteY3" fmla="*/ 0 h 618885"/>
                  <a:gd name="connsiteX4" fmla="*/ 1849577 w 4438984"/>
                  <a:gd name="connsiteY4" fmla="*/ 0 h 618885"/>
                  <a:gd name="connsiteX5" fmla="*/ 4349593 w 4438984"/>
                  <a:gd name="connsiteY5" fmla="*/ 0 h 618885"/>
                  <a:gd name="connsiteX6" fmla="*/ 4438984 w 4438984"/>
                  <a:gd name="connsiteY6" fmla="*/ 89391 h 618885"/>
                  <a:gd name="connsiteX7" fmla="*/ 4438984 w 4438984"/>
                  <a:gd name="connsiteY7" fmla="*/ 312863 h 618885"/>
                  <a:gd name="connsiteX8" fmla="*/ 4438984 w 4438984"/>
                  <a:gd name="connsiteY8" fmla="*/ 312863 h 618885"/>
                  <a:gd name="connsiteX9" fmla="*/ 4438984 w 4438984"/>
                  <a:gd name="connsiteY9" fmla="*/ 446947 h 618885"/>
                  <a:gd name="connsiteX10" fmla="*/ 4438984 w 4438984"/>
                  <a:gd name="connsiteY10" fmla="*/ 446945 h 618885"/>
                  <a:gd name="connsiteX11" fmla="*/ 4349593 w 4438984"/>
                  <a:gd name="connsiteY11" fmla="*/ 536336 h 618885"/>
                  <a:gd name="connsiteX12" fmla="*/ 922477 w 4438984"/>
                  <a:gd name="connsiteY12" fmla="*/ 536336 h 618885"/>
                  <a:gd name="connsiteX13" fmla="*/ 786721 w 4438984"/>
                  <a:gd name="connsiteY13" fmla="*/ 618885 h 618885"/>
                  <a:gd name="connsiteX14" fmla="*/ 739831 w 4438984"/>
                  <a:gd name="connsiteY14" fmla="*/ 536336 h 618885"/>
                  <a:gd name="connsiteX15" fmla="*/ 89391 w 4438984"/>
                  <a:gd name="connsiteY15" fmla="*/ 536336 h 618885"/>
                  <a:gd name="connsiteX16" fmla="*/ 0 w 4438984"/>
                  <a:gd name="connsiteY16" fmla="*/ 446945 h 618885"/>
                  <a:gd name="connsiteX17" fmla="*/ 0 w 4438984"/>
                  <a:gd name="connsiteY17" fmla="*/ 446947 h 618885"/>
                  <a:gd name="connsiteX18" fmla="*/ 0 w 4438984"/>
                  <a:gd name="connsiteY18" fmla="*/ 312863 h 618885"/>
                  <a:gd name="connsiteX19" fmla="*/ 0 w 4438984"/>
                  <a:gd name="connsiteY19" fmla="*/ 312863 h 618885"/>
                  <a:gd name="connsiteX20" fmla="*/ 0 w 4438984"/>
                  <a:gd name="connsiteY20" fmla="*/ 89391 h 618885"/>
                  <a:gd name="connsiteX0" fmla="*/ 0 w 4438984"/>
                  <a:gd name="connsiteY0" fmla="*/ 89391 h 537302"/>
                  <a:gd name="connsiteX1" fmla="*/ 89391 w 4438984"/>
                  <a:gd name="connsiteY1" fmla="*/ 0 h 537302"/>
                  <a:gd name="connsiteX2" fmla="*/ 739831 w 4438984"/>
                  <a:gd name="connsiteY2" fmla="*/ 0 h 537302"/>
                  <a:gd name="connsiteX3" fmla="*/ 739831 w 4438984"/>
                  <a:gd name="connsiteY3" fmla="*/ 0 h 537302"/>
                  <a:gd name="connsiteX4" fmla="*/ 1849577 w 4438984"/>
                  <a:gd name="connsiteY4" fmla="*/ 0 h 537302"/>
                  <a:gd name="connsiteX5" fmla="*/ 4349593 w 4438984"/>
                  <a:gd name="connsiteY5" fmla="*/ 0 h 537302"/>
                  <a:gd name="connsiteX6" fmla="*/ 4438984 w 4438984"/>
                  <a:gd name="connsiteY6" fmla="*/ 89391 h 537302"/>
                  <a:gd name="connsiteX7" fmla="*/ 4438984 w 4438984"/>
                  <a:gd name="connsiteY7" fmla="*/ 312863 h 537302"/>
                  <a:gd name="connsiteX8" fmla="*/ 4438984 w 4438984"/>
                  <a:gd name="connsiteY8" fmla="*/ 312863 h 537302"/>
                  <a:gd name="connsiteX9" fmla="*/ 4438984 w 4438984"/>
                  <a:gd name="connsiteY9" fmla="*/ 446947 h 537302"/>
                  <a:gd name="connsiteX10" fmla="*/ 4438984 w 4438984"/>
                  <a:gd name="connsiteY10" fmla="*/ 446945 h 537302"/>
                  <a:gd name="connsiteX11" fmla="*/ 4349593 w 4438984"/>
                  <a:gd name="connsiteY11" fmla="*/ 536336 h 537302"/>
                  <a:gd name="connsiteX12" fmla="*/ 922477 w 4438984"/>
                  <a:gd name="connsiteY12" fmla="*/ 536336 h 537302"/>
                  <a:gd name="connsiteX13" fmla="*/ 804860 w 4438984"/>
                  <a:gd name="connsiteY13" fmla="*/ 537302 h 537302"/>
                  <a:gd name="connsiteX14" fmla="*/ 739831 w 4438984"/>
                  <a:gd name="connsiteY14" fmla="*/ 536336 h 537302"/>
                  <a:gd name="connsiteX15" fmla="*/ 89391 w 4438984"/>
                  <a:gd name="connsiteY15" fmla="*/ 536336 h 537302"/>
                  <a:gd name="connsiteX16" fmla="*/ 0 w 4438984"/>
                  <a:gd name="connsiteY16" fmla="*/ 446945 h 537302"/>
                  <a:gd name="connsiteX17" fmla="*/ 0 w 4438984"/>
                  <a:gd name="connsiteY17" fmla="*/ 446947 h 537302"/>
                  <a:gd name="connsiteX18" fmla="*/ 0 w 4438984"/>
                  <a:gd name="connsiteY18" fmla="*/ 312863 h 537302"/>
                  <a:gd name="connsiteX19" fmla="*/ 0 w 4438984"/>
                  <a:gd name="connsiteY19" fmla="*/ 312863 h 537302"/>
                  <a:gd name="connsiteX20" fmla="*/ 0 w 4438984"/>
                  <a:gd name="connsiteY20" fmla="*/ 89391 h 537302"/>
                  <a:gd name="connsiteX0" fmla="*/ 471583 w 4910567"/>
                  <a:gd name="connsiteY0" fmla="*/ 89391 h 537302"/>
                  <a:gd name="connsiteX1" fmla="*/ 560974 w 4910567"/>
                  <a:gd name="connsiteY1" fmla="*/ 0 h 537302"/>
                  <a:gd name="connsiteX2" fmla="*/ 1211414 w 4910567"/>
                  <a:gd name="connsiteY2" fmla="*/ 0 h 537302"/>
                  <a:gd name="connsiteX3" fmla="*/ 1211414 w 4910567"/>
                  <a:gd name="connsiteY3" fmla="*/ 0 h 537302"/>
                  <a:gd name="connsiteX4" fmla="*/ 2321160 w 4910567"/>
                  <a:gd name="connsiteY4" fmla="*/ 0 h 537302"/>
                  <a:gd name="connsiteX5" fmla="*/ 4821176 w 4910567"/>
                  <a:gd name="connsiteY5" fmla="*/ 0 h 537302"/>
                  <a:gd name="connsiteX6" fmla="*/ 4910567 w 4910567"/>
                  <a:gd name="connsiteY6" fmla="*/ 89391 h 537302"/>
                  <a:gd name="connsiteX7" fmla="*/ 4910567 w 4910567"/>
                  <a:gd name="connsiteY7" fmla="*/ 312863 h 537302"/>
                  <a:gd name="connsiteX8" fmla="*/ 4910567 w 4910567"/>
                  <a:gd name="connsiteY8" fmla="*/ 312863 h 537302"/>
                  <a:gd name="connsiteX9" fmla="*/ 4910567 w 4910567"/>
                  <a:gd name="connsiteY9" fmla="*/ 446947 h 537302"/>
                  <a:gd name="connsiteX10" fmla="*/ 4910567 w 4910567"/>
                  <a:gd name="connsiteY10" fmla="*/ 446945 h 537302"/>
                  <a:gd name="connsiteX11" fmla="*/ 4821176 w 4910567"/>
                  <a:gd name="connsiteY11" fmla="*/ 536336 h 537302"/>
                  <a:gd name="connsiteX12" fmla="*/ 1394060 w 4910567"/>
                  <a:gd name="connsiteY12" fmla="*/ 536336 h 537302"/>
                  <a:gd name="connsiteX13" fmla="*/ 1276443 w 4910567"/>
                  <a:gd name="connsiteY13" fmla="*/ 537302 h 537302"/>
                  <a:gd name="connsiteX14" fmla="*/ 1211414 w 4910567"/>
                  <a:gd name="connsiteY14" fmla="*/ 536336 h 537302"/>
                  <a:gd name="connsiteX15" fmla="*/ 560974 w 4910567"/>
                  <a:gd name="connsiteY15" fmla="*/ 536336 h 537302"/>
                  <a:gd name="connsiteX16" fmla="*/ 471583 w 4910567"/>
                  <a:gd name="connsiteY16" fmla="*/ 446945 h 537302"/>
                  <a:gd name="connsiteX17" fmla="*/ 0 w 4910567"/>
                  <a:gd name="connsiteY17" fmla="*/ 466371 h 537302"/>
                  <a:gd name="connsiteX18" fmla="*/ 471583 w 4910567"/>
                  <a:gd name="connsiteY18" fmla="*/ 312863 h 537302"/>
                  <a:gd name="connsiteX19" fmla="*/ 471583 w 4910567"/>
                  <a:gd name="connsiteY19" fmla="*/ 312863 h 537302"/>
                  <a:gd name="connsiteX20" fmla="*/ 471583 w 4910567"/>
                  <a:gd name="connsiteY20" fmla="*/ 89391 h 537302"/>
                  <a:gd name="connsiteX0" fmla="*/ 307761 w 4746745"/>
                  <a:gd name="connsiteY0" fmla="*/ 89391 h 537302"/>
                  <a:gd name="connsiteX1" fmla="*/ 397152 w 4746745"/>
                  <a:gd name="connsiteY1" fmla="*/ 0 h 537302"/>
                  <a:gd name="connsiteX2" fmla="*/ 1047592 w 4746745"/>
                  <a:gd name="connsiteY2" fmla="*/ 0 h 537302"/>
                  <a:gd name="connsiteX3" fmla="*/ 1047592 w 4746745"/>
                  <a:gd name="connsiteY3" fmla="*/ 0 h 537302"/>
                  <a:gd name="connsiteX4" fmla="*/ 2157338 w 4746745"/>
                  <a:gd name="connsiteY4" fmla="*/ 0 h 537302"/>
                  <a:gd name="connsiteX5" fmla="*/ 4657354 w 4746745"/>
                  <a:gd name="connsiteY5" fmla="*/ 0 h 537302"/>
                  <a:gd name="connsiteX6" fmla="*/ 4746745 w 4746745"/>
                  <a:gd name="connsiteY6" fmla="*/ 89391 h 537302"/>
                  <a:gd name="connsiteX7" fmla="*/ 4746745 w 4746745"/>
                  <a:gd name="connsiteY7" fmla="*/ 312863 h 537302"/>
                  <a:gd name="connsiteX8" fmla="*/ 4746745 w 4746745"/>
                  <a:gd name="connsiteY8" fmla="*/ 312863 h 537302"/>
                  <a:gd name="connsiteX9" fmla="*/ 4746745 w 4746745"/>
                  <a:gd name="connsiteY9" fmla="*/ 446947 h 537302"/>
                  <a:gd name="connsiteX10" fmla="*/ 4746745 w 4746745"/>
                  <a:gd name="connsiteY10" fmla="*/ 446945 h 537302"/>
                  <a:gd name="connsiteX11" fmla="*/ 4657354 w 4746745"/>
                  <a:gd name="connsiteY11" fmla="*/ 536336 h 537302"/>
                  <a:gd name="connsiteX12" fmla="*/ 1230238 w 4746745"/>
                  <a:gd name="connsiteY12" fmla="*/ 536336 h 537302"/>
                  <a:gd name="connsiteX13" fmla="*/ 1112621 w 4746745"/>
                  <a:gd name="connsiteY13" fmla="*/ 537302 h 537302"/>
                  <a:gd name="connsiteX14" fmla="*/ 1047592 w 4746745"/>
                  <a:gd name="connsiteY14" fmla="*/ 536336 h 537302"/>
                  <a:gd name="connsiteX15" fmla="*/ 397152 w 4746745"/>
                  <a:gd name="connsiteY15" fmla="*/ 536336 h 537302"/>
                  <a:gd name="connsiteX16" fmla="*/ 307761 w 4746745"/>
                  <a:gd name="connsiteY16" fmla="*/ 446945 h 537302"/>
                  <a:gd name="connsiteX17" fmla="*/ 0 w 4746745"/>
                  <a:gd name="connsiteY17" fmla="*/ 446072 h 537302"/>
                  <a:gd name="connsiteX18" fmla="*/ 307761 w 4746745"/>
                  <a:gd name="connsiteY18" fmla="*/ 312863 h 537302"/>
                  <a:gd name="connsiteX19" fmla="*/ 307761 w 4746745"/>
                  <a:gd name="connsiteY19" fmla="*/ 312863 h 537302"/>
                  <a:gd name="connsiteX20" fmla="*/ 307761 w 4746745"/>
                  <a:gd name="connsiteY20" fmla="*/ 89391 h 537302"/>
                  <a:gd name="connsiteX0" fmla="*/ 307761 w 4746745"/>
                  <a:gd name="connsiteY0" fmla="*/ 89391 h 537302"/>
                  <a:gd name="connsiteX1" fmla="*/ 397152 w 4746745"/>
                  <a:gd name="connsiteY1" fmla="*/ 0 h 537302"/>
                  <a:gd name="connsiteX2" fmla="*/ 1047592 w 4746745"/>
                  <a:gd name="connsiteY2" fmla="*/ 0 h 537302"/>
                  <a:gd name="connsiteX3" fmla="*/ 1047592 w 4746745"/>
                  <a:gd name="connsiteY3" fmla="*/ 0 h 537302"/>
                  <a:gd name="connsiteX4" fmla="*/ 2157338 w 4746745"/>
                  <a:gd name="connsiteY4" fmla="*/ 0 h 537302"/>
                  <a:gd name="connsiteX5" fmla="*/ 4657354 w 4746745"/>
                  <a:gd name="connsiteY5" fmla="*/ 0 h 537302"/>
                  <a:gd name="connsiteX6" fmla="*/ 4746745 w 4746745"/>
                  <a:gd name="connsiteY6" fmla="*/ 89391 h 537302"/>
                  <a:gd name="connsiteX7" fmla="*/ 4746745 w 4746745"/>
                  <a:gd name="connsiteY7" fmla="*/ 312863 h 537302"/>
                  <a:gd name="connsiteX8" fmla="*/ 4746745 w 4746745"/>
                  <a:gd name="connsiteY8" fmla="*/ 312863 h 537302"/>
                  <a:gd name="connsiteX9" fmla="*/ 4746745 w 4746745"/>
                  <a:gd name="connsiteY9" fmla="*/ 446947 h 537302"/>
                  <a:gd name="connsiteX10" fmla="*/ 4746745 w 4746745"/>
                  <a:gd name="connsiteY10" fmla="*/ 446945 h 537302"/>
                  <a:gd name="connsiteX11" fmla="*/ 4657354 w 4746745"/>
                  <a:gd name="connsiteY11" fmla="*/ 536336 h 537302"/>
                  <a:gd name="connsiteX12" fmla="*/ 1230238 w 4746745"/>
                  <a:gd name="connsiteY12" fmla="*/ 536336 h 537302"/>
                  <a:gd name="connsiteX13" fmla="*/ 1112621 w 4746745"/>
                  <a:gd name="connsiteY13" fmla="*/ 537302 h 537302"/>
                  <a:gd name="connsiteX14" fmla="*/ 1047592 w 4746745"/>
                  <a:gd name="connsiteY14" fmla="*/ 536336 h 537302"/>
                  <a:gd name="connsiteX15" fmla="*/ 397152 w 4746745"/>
                  <a:gd name="connsiteY15" fmla="*/ 536336 h 537302"/>
                  <a:gd name="connsiteX16" fmla="*/ 307761 w 4746745"/>
                  <a:gd name="connsiteY16" fmla="*/ 446945 h 537302"/>
                  <a:gd name="connsiteX17" fmla="*/ 0 w 4746745"/>
                  <a:gd name="connsiteY17" fmla="*/ 446072 h 537302"/>
                  <a:gd name="connsiteX18" fmla="*/ 307761 w 4746745"/>
                  <a:gd name="connsiteY18" fmla="*/ 312863 h 537302"/>
                  <a:gd name="connsiteX19" fmla="*/ 291380 w 4746745"/>
                  <a:gd name="connsiteY19" fmla="*/ 377818 h 537302"/>
                  <a:gd name="connsiteX20" fmla="*/ 307761 w 4746745"/>
                  <a:gd name="connsiteY20" fmla="*/ 89391 h 537302"/>
                  <a:gd name="connsiteX0" fmla="*/ 307761 w 4746745"/>
                  <a:gd name="connsiteY0" fmla="*/ 89391 h 537302"/>
                  <a:gd name="connsiteX1" fmla="*/ 397152 w 4746745"/>
                  <a:gd name="connsiteY1" fmla="*/ 0 h 537302"/>
                  <a:gd name="connsiteX2" fmla="*/ 1047592 w 4746745"/>
                  <a:gd name="connsiteY2" fmla="*/ 0 h 537302"/>
                  <a:gd name="connsiteX3" fmla="*/ 1047592 w 4746745"/>
                  <a:gd name="connsiteY3" fmla="*/ 0 h 537302"/>
                  <a:gd name="connsiteX4" fmla="*/ 2157338 w 4746745"/>
                  <a:gd name="connsiteY4" fmla="*/ 0 h 537302"/>
                  <a:gd name="connsiteX5" fmla="*/ 4657354 w 4746745"/>
                  <a:gd name="connsiteY5" fmla="*/ 0 h 537302"/>
                  <a:gd name="connsiteX6" fmla="*/ 4746745 w 4746745"/>
                  <a:gd name="connsiteY6" fmla="*/ 89391 h 537302"/>
                  <a:gd name="connsiteX7" fmla="*/ 4746745 w 4746745"/>
                  <a:gd name="connsiteY7" fmla="*/ 312863 h 537302"/>
                  <a:gd name="connsiteX8" fmla="*/ 4746745 w 4746745"/>
                  <a:gd name="connsiteY8" fmla="*/ 312863 h 537302"/>
                  <a:gd name="connsiteX9" fmla="*/ 4746745 w 4746745"/>
                  <a:gd name="connsiteY9" fmla="*/ 446947 h 537302"/>
                  <a:gd name="connsiteX10" fmla="*/ 4746745 w 4746745"/>
                  <a:gd name="connsiteY10" fmla="*/ 446945 h 537302"/>
                  <a:gd name="connsiteX11" fmla="*/ 4657354 w 4746745"/>
                  <a:gd name="connsiteY11" fmla="*/ 536336 h 537302"/>
                  <a:gd name="connsiteX12" fmla="*/ 1230238 w 4746745"/>
                  <a:gd name="connsiteY12" fmla="*/ 536336 h 537302"/>
                  <a:gd name="connsiteX13" fmla="*/ 1112621 w 4746745"/>
                  <a:gd name="connsiteY13" fmla="*/ 537302 h 537302"/>
                  <a:gd name="connsiteX14" fmla="*/ 1047592 w 4746745"/>
                  <a:gd name="connsiteY14" fmla="*/ 536336 h 537302"/>
                  <a:gd name="connsiteX15" fmla="*/ 397152 w 4746745"/>
                  <a:gd name="connsiteY15" fmla="*/ 536336 h 537302"/>
                  <a:gd name="connsiteX16" fmla="*/ 307761 w 4746745"/>
                  <a:gd name="connsiteY16" fmla="*/ 446945 h 537302"/>
                  <a:gd name="connsiteX17" fmla="*/ 0 w 4746745"/>
                  <a:gd name="connsiteY17" fmla="*/ 446072 h 537302"/>
                  <a:gd name="connsiteX18" fmla="*/ 307761 w 4746745"/>
                  <a:gd name="connsiteY18" fmla="*/ 312863 h 537302"/>
                  <a:gd name="connsiteX19" fmla="*/ 291380 w 4746745"/>
                  <a:gd name="connsiteY19" fmla="*/ 341281 h 537302"/>
                  <a:gd name="connsiteX20" fmla="*/ 307761 w 4746745"/>
                  <a:gd name="connsiteY20" fmla="*/ 89391 h 537302"/>
                  <a:gd name="connsiteX0" fmla="*/ 307761 w 4746745"/>
                  <a:gd name="connsiteY0" fmla="*/ 89391 h 537302"/>
                  <a:gd name="connsiteX1" fmla="*/ 397152 w 4746745"/>
                  <a:gd name="connsiteY1" fmla="*/ 0 h 537302"/>
                  <a:gd name="connsiteX2" fmla="*/ 1047592 w 4746745"/>
                  <a:gd name="connsiteY2" fmla="*/ 0 h 537302"/>
                  <a:gd name="connsiteX3" fmla="*/ 1047592 w 4746745"/>
                  <a:gd name="connsiteY3" fmla="*/ 0 h 537302"/>
                  <a:gd name="connsiteX4" fmla="*/ 2157338 w 4746745"/>
                  <a:gd name="connsiteY4" fmla="*/ 0 h 537302"/>
                  <a:gd name="connsiteX5" fmla="*/ 4657354 w 4746745"/>
                  <a:gd name="connsiteY5" fmla="*/ 0 h 537302"/>
                  <a:gd name="connsiteX6" fmla="*/ 4746745 w 4746745"/>
                  <a:gd name="connsiteY6" fmla="*/ 89391 h 537302"/>
                  <a:gd name="connsiteX7" fmla="*/ 4746745 w 4746745"/>
                  <a:gd name="connsiteY7" fmla="*/ 312863 h 537302"/>
                  <a:gd name="connsiteX8" fmla="*/ 4746745 w 4746745"/>
                  <a:gd name="connsiteY8" fmla="*/ 312863 h 537302"/>
                  <a:gd name="connsiteX9" fmla="*/ 4746745 w 4746745"/>
                  <a:gd name="connsiteY9" fmla="*/ 446947 h 537302"/>
                  <a:gd name="connsiteX10" fmla="*/ 4746745 w 4746745"/>
                  <a:gd name="connsiteY10" fmla="*/ 446945 h 537302"/>
                  <a:gd name="connsiteX11" fmla="*/ 4657354 w 4746745"/>
                  <a:gd name="connsiteY11" fmla="*/ 536336 h 537302"/>
                  <a:gd name="connsiteX12" fmla="*/ 1230238 w 4746745"/>
                  <a:gd name="connsiteY12" fmla="*/ 536336 h 537302"/>
                  <a:gd name="connsiteX13" fmla="*/ 1112621 w 4746745"/>
                  <a:gd name="connsiteY13" fmla="*/ 537302 h 537302"/>
                  <a:gd name="connsiteX14" fmla="*/ 1047592 w 4746745"/>
                  <a:gd name="connsiteY14" fmla="*/ 536336 h 537302"/>
                  <a:gd name="connsiteX15" fmla="*/ 397152 w 4746745"/>
                  <a:gd name="connsiteY15" fmla="*/ 536336 h 537302"/>
                  <a:gd name="connsiteX16" fmla="*/ 307761 w 4746745"/>
                  <a:gd name="connsiteY16" fmla="*/ 446945 h 537302"/>
                  <a:gd name="connsiteX17" fmla="*/ 0 w 4746745"/>
                  <a:gd name="connsiteY17" fmla="*/ 446072 h 537302"/>
                  <a:gd name="connsiteX18" fmla="*/ 307762 w 4746745"/>
                  <a:gd name="connsiteY18" fmla="*/ 312863 h 537302"/>
                  <a:gd name="connsiteX19" fmla="*/ 291380 w 4746745"/>
                  <a:gd name="connsiteY19" fmla="*/ 341281 h 537302"/>
                  <a:gd name="connsiteX20" fmla="*/ 307761 w 4746745"/>
                  <a:gd name="connsiteY20" fmla="*/ 89391 h 537302"/>
                  <a:gd name="connsiteX0" fmla="*/ 307761 w 4746745"/>
                  <a:gd name="connsiteY0" fmla="*/ 89391 h 537302"/>
                  <a:gd name="connsiteX1" fmla="*/ 397152 w 4746745"/>
                  <a:gd name="connsiteY1" fmla="*/ 0 h 537302"/>
                  <a:gd name="connsiteX2" fmla="*/ 1047592 w 4746745"/>
                  <a:gd name="connsiteY2" fmla="*/ 0 h 537302"/>
                  <a:gd name="connsiteX3" fmla="*/ 1047592 w 4746745"/>
                  <a:gd name="connsiteY3" fmla="*/ 0 h 537302"/>
                  <a:gd name="connsiteX4" fmla="*/ 2157338 w 4746745"/>
                  <a:gd name="connsiteY4" fmla="*/ 0 h 537302"/>
                  <a:gd name="connsiteX5" fmla="*/ 4657354 w 4746745"/>
                  <a:gd name="connsiteY5" fmla="*/ 0 h 537302"/>
                  <a:gd name="connsiteX6" fmla="*/ 4746745 w 4746745"/>
                  <a:gd name="connsiteY6" fmla="*/ 89391 h 537302"/>
                  <a:gd name="connsiteX7" fmla="*/ 4746745 w 4746745"/>
                  <a:gd name="connsiteY7" fmla="*/ 312863 h 537302"/>
                  <a:gd name="connsiteX8" fmla="*/ 4746745 w 4746745"/>
                  <a:gd name="connsiteY8" fmla="*/ 312863 h 537302"/>
                  <a:gd name="connsiteX9" fmla="*/ 4746745 w 4746745"/>
                  <a:gd name="connsiteY9" fmla="*/ 446947 h 537302"/>
                  <a:gd name="connsiteX10" fmla="*/ 4746745 w 4746745"/>
                  <a:gd name="connsiteY10" fmla="*/ 446945 h 537302"/>
                  <a:gd name="connsiteX11" fmla="*/ 4657354 w 4746745"/>
                  <a:gd name="connsiteY11" fmla="*/ 536336 h 537302"/>
                  <a:gd name="connsiteX12" fmla="*/ 1230238 w 4746745"/>
                  <a:gd name="connsiteY12" fmla="*/ 536336 h 537302"/>
                  <a:gd name="connsiteX13" fmla="*/ 1112621 w 4746745"/>
                  <a:gd name="connsiteY13" fmla="*/ 537302 h 537302"/>
                  <a:gd name="connsiteX14" fmla="*/ 1047592 w 4746745"/>
                  <a:gd name="connsiteY14" fmla="*/ 536336 h 537302"/>
                  <a:gd name="connsiteX15" fmla="*/ 397152 w 4746745"/>
                  <a:gd name="connsiteY15" fmla="*/ 536336 h 537302"/>
                  <a:gd name="connsiteX16" fmla="*/ 307761 w 4746745"/>
                  <a:gd name="connsiteY16" fmla="*/ 446945 h 537302"/>
                  <a:gd name="connsiteX17" fmla="*/ 0 w 4746745"/>
                  <a:gd name="connsiteY17" fmla="*/ 446072 h 537302"/>
                  <a:gd name="connsiteX18" fmla="*/ 307762 w 4746745"/>
                  <a:gd name="connsiteY18" fmla="*/ 312863 h 537302"/>
                  <a:gd name="connsiteX19" fmla="*/ 291380 w 4746745"/>
                  <a:gd name="connsiteY19" fmla="*/ 341281 h 537302"/>
                  <a:gd name="connsiteX20" fmla="*/ 307761 w 4746745"/>
                  <a:gd name="connsiteY20" fmla="*/ 89391 h 537302"/>
                  <a:gd name="connsiteX0" fmla="*/ 307761 w 4746745"/>
                  <a:gd name="connsiteY0" fmla="*/ 89391 h 537302"/>
                  <a:gd name="connsiteX1" fmla="*/ 397152 w 4746745"/>
                  <a:gd name="connsiteY1" fmla="*/ 0 h 537302"/>
                  <a:gd name="connsiteX2" fmla="*/ 1047592 w 4746745"/>
                  <a:gd name="connsiteY2" fmla="*/ 0 h 537302"/>
                  <a:gd name="connsiteX3" fmla="*/ 1047592 w 4746745"/>
                  <a:gd name="connsiteY3" fmla="*/ 0 h 537302"/>
                  <a:gd name="connsiteX4" fmla="*/ 2157338 w 4746745"/>
                  <a:gd name="connsiteY4" fmla="*/ 0 h 537302"/>
                  <a:gd name="connsiteX5" fmla="*/ 4657354 w 4746745"/>
                  <a:gd name="connsiteY5" fmla="*/ 0 h 537302"/>
                  <a:gd name="connsiteX6" fmla="*/ 4746745 w 4746745"/>
                  <a:gd name="connsiteY6" fmla="*/ 89391 h 537302"/>
                  <a:gd name="connsiteX7" fmla="*/ 4746745 w 4746745"/>
                  <a:gd name="connsiteY7" fmla="*/ 312863 h 537302"/>
                  <a:gd name="connsiteX8" fmla="*/ 4746745 w 4746745"/>
                  <a:gd name="connsiteY8" fmla="*/ 312863 h 537302"/>
                  <a:gd name="connsiteX9" fmla="*/ 4746745 w 4746745"/>
                  <a:gd name="connsiteY9" fmla="*/ 446947 h 537302"/>
                  <a:gd name="connsiteX10" fmla="*/ 4746745 w 4746745"/>
                  <a:gd name="connsiteY10" fmla="*/ 446945 h 537302"/>
                  <a:gd name="connsiteX11" fmla="*/ 4657354 w 4746745"/>
                  <a:gd name="connsiteY11" fmla="*/ 536336 h 537302"/>
                  <a:gd name="connsiteX12" fmla="*/ 1230238 w 4746745"/>
                  <a:gd name="connsiteY12" fmla="*/ 536336 h 537302"/>
                  <a:gd name="connsiteX13" fmla="*/ 1112621 w 4746745"/>
                  <a:gd name="connsiteY13" fmla="*/ 537302 h 537302"/>
                  <a:gd name="connsiteX14" fmla="*/ 1047592 w 4746745"/>
                  <a:gd name="connsiteY14" fmla="*/ 536336 h 537302"/>
                  <a:gd name="connsiteX15" fmla="*/ 397152 w 4746745"/>
                  <a:gd name="connsiteY15" fmla="*/ 536336 h 537302"/>
                  <a:gd name="connsiteX16" fmla="*/ 307761 w 4746745"/>
                  <a:gd name="connsiteY16" fmla="*/ 446945 h 537302"/>
                  <a:gd name="connsiteX17" fmla="*/ 0 w 4746745"/>
                  <a:gd name="connsiteY17" fmla="*/ 446072 h 537302"/>
                  <a:gd name="connsiteX18" fmla="*/ 307762 w 4746745"/>
                  <a:gd name="connsiteY18" fmla="*/ 312863 h 537302"/>
                  <a:gd name="connsiteX19" fmla="*/ 291380 w 4746745"/>
                  <a:gd name="connsiteY19" fmla="*/ 341281 h 537302"/>
                  <a:gd name="connsiteX20" fmla="*/ 307761 w 4746745"/>
                  <a:gd name="connsiteY20" fmla="*/ 89391 h 537302"/>
                  <a:gd name="connsiteX0" fmla="*/ 307761 w 4746745"/>
                  <a:gd name="connsiteY0" fmla="*/ 89391 h 537302"/>
                  <a:gd name="connsiteX1" fmla="*/ 397152 w 4746745"/>
                  <a:gd name="connsiteY1" fmla="*/ 0 h 537302"/>
                  <a:gd name="connsiteX2" fmla="*/ 1047592 w 4746745"/>
                  <a:gd name="connsiteY2" fmla="*/ 0 h 537302"/>
                  <a:gd name="connsiteX3" fmla="*/ 1047592 w 4746745"/>
                  <a:gd name="connsiteY3" fmla="*/ 0 h 537302"/>
                  <a:gd name="connsiteX4" fmla="*/ 2157338 w 4746745"/>
                  <a:gd name="connsiteY4" fmla="*/ 0 h 537302"/>
                  <a:gd name="connsiteX5" fmla="*/ 4657354 w 4746745"/>
                  <a:gd name="connsiteY5" fmla="*/ 0 h 537302"/>
                  <a:gd name="connsiteX6" fmla="*/ 4746745 w 4746745"/>
                  <a:gd name="connsiteY6" fmla="*/ 89391 h 537302"/>
                  <a:gd name="connsiteX7" fmla="*/ 4746745 w 4746745"/>
                  <a:gd name="connsiteY7" fmla="*/ 312863 h 537302"/>
                  <a:gd name="connsiteX8" fmla="*/ 4746745 w 4746745"/>
                  <a:gd name="connsiteY8" fmla="*/ 312863 h 537302"/>
                  <a:gd name="connsiteX9" fmla="*/ 4746745 w 4746745"/>
                  <a:gd name="connsiteY9" fmla="*/ 446947 h 537302"/>
                  <a:gd name="connsiteX10" fmla="*/ 4746745 w 4746745"/>
                  <a:gd name="connsiteY10" fmla="*/ 446945 h 537302"/>
                  <a:gd name="connsiteX11" fmla="*/ 4657354 w 4746745"/>
                  <a:gd name="connsiteY11" fmla="*/ 536336 h 537302"/>
                  <a:gd name="connsiteX12" fmla="*/ 1230238 w 4746745"/>
                  <a:gd name="connsiteY12" fmla="*/ 536336 h 537302"/>
                  <a:gd name="connsiteX13" fmla="*/ 1112621 w 4746745"/>
                  <a:gd name="connsiteY13" fmla="*/ 537302 h 537302"/>
                  <a:gd name="connsiteX14" fmla="*/ 1047592 w 4746745"/>
                  <a:gd name="connsiteY14" fmla="*/ 536336 h 537302"/>
                  <a:gd name="connsiteX15" fmla="*/ 397152 w 4746745"/>
                  <a:gd name="connsiteY15" fmla="*/ 536336 h 537302"/>
                  <a:gd name="connsiteX16" fmla="*/ 307761 w 4746745"/>
                  <a:gd name="connsiteY16" fmla="*/ 446945 h 537302"/>
                  <a:gd name="connsiteX17" fmla="*/ 0 w 4746745"/>
                  <a:gd name="connsiteY17" fmla="*/ 446072 h 537302"/>
                  <a:gd name="connsiteX18" fmla="*/ 307762 w 4746745"/>
                  <a:gd name="connsiteY18" fmla="*/ 312863 h 537302"/>
                  <a:gd name="connsiteX19" fmla="*/ 324144 w 4746745"/>
                  <a:gd name="connsiteY19" fmla="*/ 337320 h 537302"/>
                  <a:gd name="connsiteX20" fmla="*/ 307761 w 4746745"/>
                  <a:gd name="connsiteY20" fmla="*/ 89391 h 537302"/>
                  <a:gd name="connsiteX0" fmla="*/ 307761 w 4746745"/>
                  <a:gd name="connsiteY0" fmla="*/ 89391 h 537302"/>
                  <a:gd name="connsiteX1" fmla="*/ 397152 w 4746745"/>
                  <a:gd name="connsiteY1" fmla="*/ 0 h 537302"/>
                  <a:gd name="connsiteX2" fmla="*/ 1047592 w 4746745"/>
                  <a:gd name="connsiteY2" fmla="*/ 0 h 537302"/>
                  <a:gd name="connsiteX3" fmla="*/ 1047592 w 4746745"/>
                  <a:gd name="connsiteY3" fmla="*/ 0 h 537302"/>
                  <a:gd name="connsiteX4" fmla="*/ 2157338 w 4746745"/>
                  <a:gd name="connsiteY4" fmla="*/ 0 h 537302"/>
                  <a:gd name="connsiteX5" fmla="*/ 4657354 w 4746745"/>
                  <a:gd name="connsiteY5" fmla="*/ 0 h 537302"/>
                  <a:gd name="connsiteX6" fmla="*/ 4746745 w 4746745"/>
                  <a:gd name="connsiteY6" fmla="*/ 89391 h 537302"/>
                  <a:gd name="connsiteX7" fmla="*/ 4746745 w 4746745"/>
                  <a:gd name="connsiteY7" fmla="*/ 312863 h 537302"/>
                  <a:gd name="connsiteX8" fmla="*/ 4746745 w 4746745"/>
                  <a:gd name="connsiteY8" fmla="*/ 312863 h 537302"/>
                  <a:gd name="connsiteX9" fmla="*/ 4746745 w 4746745"/>
                  <a:gd name="connsiteY9" fmla="*/ 446947 h 537302"/>
                  <a:gd name="connsiteX10" fmla="*/ 4746745 w 4746745"/>
                  <a:gd name="connsiteY10" fmla="*/ 446945 h 537302"/>
                  <a:gd name="connsiteX11" fmla="*/ 4657354 w 4746745"/>
                  <a:gd name="connsiteY11" fmla="*/ 536336 h 537302"/>
                  <a:gd name="connsiteX12" fmla="*/ 1230238 w 4746745"/>
                  <a:gd name="connsiteY12" fmla="*/ 536336 h 537302"/>
                  <a:gd name="connsiteX13" fmla="*/ 1112621 w 4746745"/>
                  <a:gd name="connsiteY13" fmla="*/ 537302 h 537302"/>
                  <a:gd name="connsiteX14" fmla="*/ 1047592 w 4746745"/>
                  <a:gd name="connsiteY14" fmla="*/ 536336 h 537302"/>
                  <a:gd name="connsiteX15" fmla="*/ 397152 w 4746745"/>
                  <a:gd name="connsiteY15" fmla="*/ 536336 h 537302"/>
                  <a:gd name="connsiteX16" fmla="*/ 307761 w 4746745"/>
                  <a:gd name="connsiteY16" fmla="*/ 446945 h 537302"/>
                  <a:gd name="connsiteX17" fmla="*/ 0 w 4746745"/>
                  <a:gd name="connsiteY17" fmla="*/ 446072 h 537302"/>
                  <a:gd name="connsiteX18" fmla="*/ 373291 w 4746745"/>
                  <a:gd name="connsiteY18" fmla="*/ 320785 h 537302"/>
                  <a:gd name="connsiteX19" fmla="*/ 324144 w 4746745"/>
                  <a:gd name="connsiteY19" fmla="*/ 337320 h 537302"/>
                  <a:gd name="connsiteX20" fmla="*/ 307761 w 4746745"/>
                  <a:gd name="connsiteY20" fmla="*/ 89391 h 537302"/>
                  <a:gd name="connsiteX0" fmla="*/ 307761 w 4746745"/>
                  <a:gd name="connsiteY0" fmla="*/ 89391 h 537302"/>
                  <a:gd name="connsiteX1" fmla="*/ 397152 w 4746745"/>
                  <a:gd name="connsiteY1" fmla="*/ 0 h 537302"/>
                  <a:gd name="connsiteX2" fmla="*/ 1047592 w 4746745"/>
                  <a:gd name="connsiteY2" fmla="*/ 0 h 537302"/>
                  <a:gd name="connsiteX3" fmla="*/ 1047592 w 4746745"/>
                  <a:gd name="connsiteY3" fmla="*/ 0 h 537302"/>
                  <a:gd name="connsiteX4" fmla="*/ 2157338 w 4746745"/>
                  <a:gd name="connsiteY4" fmla="*/ 0 h 537302"/>
                  <a:gd name="connsiteX5" fmla="*/ 4657354 w 4746745"/>
                  <a:gd name="connsiteY5" fmla="*/ 0 h 537302"/>
                  <a:gd name="connsiteX6" fmla="*/ 4746745 w 4746745"/>
                  <a:gd name="connsiteY6" fmla="*/ 89391 h 537302"/>
                  <a:gd name="connsiteX7" fmla="*/ 4746745 w 4746745"/>
                  <a:gd name="connsiteY7" fmla="*/ 312863 h 537302"/>
                  <a:gd name="connsiteX8" fmla="*/ 4746745 w 4746745"/>
                  <a:gd name="connsiteY8" fmla="*/ 312863 h 537302"/>
                  <a:gd name="connsiteX9" fmla="*/ 4746745 w 4746745"/>
                  <a:gd name="connsiteY9" fmla="*/ 446947 h 537302"/>
                  <a:gd name="connsiteX10" fmla="*/ 4746745 w 4746745"/>
                  <a:gd name="connsiteY10" fmla="*/ 446945 h 537302"/>
                  <a:gd name="connsiteX11" fmla="*/ 4657354 w 4746745"/>
                  <a:gd name="connsiteY11" fmla="*/ 536336 h 537302"/>
                  <a:gd name="connsiteX12" fmla="*/ 1230238 w 4746745"/>
                  <a:gd name="connsiteY12" fmla="*/ 536336 h 537302"/>
                  <a:gd name="connsiteX13" fmla="*/ 1112621 w 4746745"/>
                  <a:gd name="connsiteY13" fmla="*/ 537302 h 537302"/>
                  <a:gd name="connsiteX14" fmla="*/ 1047592 w 4746745"/>
                  <a:gd name="connsiteY14" fmla="*/ 536336 h 537302"/>
                  <a:gd name="connsiteX15" fmla="*/ 397152 w 4746745"/>
                  <a:gd name="connsiteY15" fmla="*/ 536336 h 537302"/>
                  <a:gd name="connsiteX16" fmla="*/ 307761 w 4746745"/>
                  <a:gd name="connsiteY16" fmla="*/ 446945 h 537302"/>
                  <a:gd name="connsiteX17" fmla="*/ 0 w 4746745"/>
                  <a:gd name="connsiteY17" fmla="*/ 446072 h 537302"/>
                  <a:gd name="connsiteX18" fmla="*/ 373291 w 4746745"/>
                  <a:gd name="connsiteY18" fmla="*/ 320785 h 537302"/>
                  <a:gd name="connsiteX19" fmla="*/ 340526 w 4746745"/>
                  <a:gd name="connsiteY19" fmla="*/ 337320 h 537302"/>
                  <a:gd name="connsiteX20" fmla="*/ 307761 w 4746745"/>
                  <a:gd name="connsiteY20" fmla="*/ 89391 h 537302"/>
                  <a:gd name="connsiteX0" fmla="*/ 307761 w 4746745"/>
                  <a:gd name="connsiteY0" fmla="*/ 89391 h 537302"/>
                  <a:gd name="connsiteX1" fmla="*/ 397152 w 4746745"/>
                  <a:gd name="connsiteY1" fmla="*/ 0 h 537302"/>
                  <a:gd name="connsiteX2" fmla="*/ 1047592 w 4746745"/>
                  <a:gd name="connsiteY2" fmla="*/ 0 h 537302"/>
                  <a:gd name="connsiteX3" fmla="*/ 1047592 w 4746745"/>
                  <a:gd name="connsiteY3" fmla="*/ 0 h 537302"/>
                  <a:gd name="connsiteX4" fmla="*/ 2157338 w 4746745"/>
                  <a:gd name="connsiteY4" fmla="*/ 0 h 537302"/>
                  <a:gd name="connsiteX5" fmla="*/ 4657354 w 4746745"/>
                  <a:gd name="connsiteY5" fmla="*/ 0 h 537302"/>
                  <a:gd name="connsiteX6" fmla="*/ 4746745 w 4746745"/>
                  <a:gd name="connsiteY6" fmla="*/ 89391 h 537302"/>
                  <a:gd name="connsiteX7" fmla="*/ 4746745 w 4746745"/>
                  <a:gd name="connsiteY7" fmla="*/ 312863 h 537302"/>
                  <a:gd name="connsiteX8" fmla="*/ 4746745 w 4746745"/>
                  <a:gd name="connsiteY8" fmla="*/ 312863 h 537302"/>
                  <a:gd name="connsiteX9" fmla="*/ 4746745 w 4746745"/>
                  <a:gd name="connsiteY9" fmla="*/ 446947 h 537302"/>
                  <a:gd name="connsiteX10" fmla="*/ 4746745 w 4746745"/>
                  <a:gd name="connsiteY10" fmla="*/ 446945 h 537302"/>
                  <a:gd name="connsiteX11" fmla="*/ 4657354 w 4746745"/>
                  <a:gd name="connsiteY11" fmla="*/ 536336 h 537302"/>
                  <a:gd name="connsiteX12" fmla="*/ 1230238 w 4746745"/>
                  <a:gd name="connsiteY12" fmla="*/ 536336 h 537302"/>
                  <a:gd name="connsiteX13" fmla="*/ 1112621 w 4746745"/>
                  <a:gd name="connsiteY13" fmla="*/ 537302 h 537302"/>
                  <a:gd name="connsiteX14" fmla="*/ 1047592 w 4746745"/>
                  <a:gd name="connsiteY14" fmla="*/ 536336 h 537302"/>
                  <a:gd name="connsiteX15" fmla="*/ 397152 w 4746745"/>
                  <a:gd name="connsiteY15" fmla="*/ 536336 h 537302"/>
                  <a:gd name="connsiteX16" fmla="*/ 307761 w 4746745"/>
                  <a:gd name="connsiteY16" fmla="*/ 446945 h 537302"/>
                  <a:gd name="connsiteX17" fmla="*/ 0 w 4746745"/>
                  <a:gd name="connsiteY17" fmla="*/ 446072 h 537302"/>
                  <a:gd name="connsiteX18" fmla="*/ 373291 w 4746745"/>
                  <a:gd name="connsiteY18" fmla="*/ 320785 h 537302"/>
                  <a:gd name="connsiteX19" fmla="*/ 356908 w 4746745"/>
                  <a:gd name="connsiteY19" fmla="*/ 321475 h 537302"/>
                  <a:gd name="connsiteX20" fmla="*/ 307761 w 4746745"/>
                  <a:gd name="connsiteY20" fmla="*/ 89391 h 537302"/>
                  <a:gd name="connsiteX0" fmla="*/ 225850 w 4664834"/>
                  <a:gd name="connsiteY0" fmla="*/ 89391 h 537302"/>
                  <a:gd name="connsiteX1" fmla="*/ 315241 w 4664834"/>
                  <a:gd name="connsiteY1" fmla="*/ 0 h 537302"/>
                  <a:gd name="connsiteX2" fmla="*/ 965681 w 4664834"/>
                  <a:gd name="connsiteY2" fmla="*/ 0 h 537302"/>
                  <a:gd name="connsiteX3" fmla="*/ 965681 w 4664834"/>
                  <a:gd name="connsiteY3" fmla="*/ 0 h 537302"/>
                  <a:gd name="connsiteX4" fmla="*/ 2075427 w 4664834"/>
                  <a:gd name="connsiteY4" fmla="*/ 0 h 537302"/>
                  <a:gd name="connsiteX5" fmla="*/ 4575443 w 4664834"/>
                  <a:gd name="connsiteY5" fmla="*/ 0 h 537302"/>
                  <a:gd name="connsiteX6" fmla="*/ 4664834 w 4664834"/>
                  <a:gd name="connsiteY6" fmla="*/ 89391 h 537302"/>
                  <a:gd name="connsiteX7" fmla="*/ 4664834 w 4664834"/>
                  <a:gd name="connsiteY7" fmla="*/ 312863 h 537302"/>
                  <a:gd name="connsiteX8" fmla="*/ 4664834 w 4664834"/>
                  <a:gd name="connsiteY8" fmla="*/ 312863 h 537302"/>
                  <a:gd name="connsiteX9" fmla="*/ 4664834 w 4664834"/>
                  <a:gd name="connsiteY9" fmla="*/ 446947 h 537302"/>
                  <a:gd name="connsiteX10" fmla="*/ 4664834 w 4664834"/>
                  <a:gd name="connsiteY10" fmla="*/ 446945 h 537302"/>
                  <a:gd name="connsiteX11" fmla="*/ 4575443 w 4664834"/>
                  <a:gd name="connsiteY11" fmla="*/ 536336 h 537302"/>
                  <a:gd name="connsiteX12" fmla="*/ 1148327 w 4664834"/>
                  <a:gd name="connsiteY12" fmla="*/ 536336 h 537302"/>
                  <a:gd name="connsiteX13" fmla="*/ 1030710 w 4664834"/>
                  <a:gd name="connsiteY13" fmla="*/ 537302 h 537302"/>
                  <a:gd name="connsiteX14" fmla="*/ 965681 w 4664834"/>
                  <a:gd name="connsiteY14" fmla="*/ 536336 h 537302"/>
                  <a:gd name="connsiteX15" fmla="*/ 315241 w 4664834"/>
                  <a:gd name="connsiteY15" fmla="*/ 536336 h 537302"/>
                  <a:gd name="connsiteX16" fmla="*/ 225850 w 4664834"/>
                  <a:gd name="connsiteY16" fmla="*/ 446945 h 537302"/>
                  <a:gd name="connsiteX17" fmla="*/ 0 w 4664834"/>
                  <a:gd name="connsiteY17" fmla="*/ 434189 h 537302"/>
                  <a:gd name="connsiteX18" fmla="*/ 291380 w 4664834"/>
                  <a:gd name="connsiteY18" fmla="*/ 320785 h 537302"/>
                  <a:gd name="connsiteX19" fmla="*/ 274997 w 4664834"/>
                  <a:gd name="connsiteY19" fmla="*/ 321475 h 537302"/>
                  <a:gd name="connsiteX20" fmla="*/ 225850 w 4664834"/>
                  <a:gd name="connsiteY20" fmla="*/ 89391 h 537302"/>
                  <a:gd name="connsiteX0" fmla="*/ 242233 w 4664834"/>
                  <a:gd name="connsiteY0" fmla="*/ 89391 h 537302"/>
                  <a:gd name="connsiteX1" fmla="*/ 315241 w 4664834"/>
                  <a:gd name="connsiteY1" fmla="*/ 0 h 537302"/>
                  <a:gd name="connsiteX2" fmla="*/ 965681 w 4664834"/>
                  <a:gd name="connsiteY2" fmla="*/ 0 h 537302"/>
                  <a:gd name="connsiteX3" fmla="*/ 965681 w 4664834"/>
                  <a:gd name="connsiteY3" fmla="*/ 0 h 537302"/>
                  <a:gd name="connsiteX4" fmla="*/ 2075427 w 4664834"/>
                  <a:gd name="connsiteY4" fmla="*/ 0 h 537302"/>
                  <a:gd name="connsiteX5" fmla="*/ 4575443 w 4664834"/>
                  <a:gd name="connsiteY5" fmla="*/ 0 h 537302"/>
                  <a:gd name="connsiteX6" fmla="*/ 4664834 w 4664834"/>
                  <a:gd name="connsiteY6" fmla="*/ 89391 h 537302"/>
                  <a:gd name="connsiteX7" fmla="*/ 4664834 w 4664834"/>
                  <a:gd name="connsiteY7" fmla="*/ 312863 h 537302"/>
                  <a:gd name="connsiteX8" fmla="*/ 4664834 w 4664834"/>
                  <a:gd name="connsiteY8" fmla="*/ 312863 h 537302"/>
                  <a:gd name="connsiteX9" fmla="*/ 4664834 w 4664834"/>
                  <a:gd name="connsiteY9" fmla="*/ 446947 h 537302"/>
                  <a:gd name="connsiteX10" fmla="*/ 4664834 w 4664834"/>
                  <a:gd name="connsiteY10" fmla="*/ 446945 h 537302"/>
                  <a:gd name="connsiteX11" fmla="*/ 4575443 w 4664834"/>
                  <a:gd name="connsiteY11" fmla="*/ 536336 h 537302"/>
                  <a:gd name="connsiteX12" fmla="*/ 1148327 w 4664834"/>
                  <a:gd name="connsiteY12" fmla="*/ 536336 h 537302"/>
                  <a:gd name="connsiteX13" fmla="*/ 1030710 w 4664834"/>
                  <a:gd name="connsiteY13" fmla="*/ 537302 h 537302"/>
                  <a:gd name="connsiteX14" fmla="*/ 965681 w 4664834"/>
                  <a:gd name="connsiteY14" fmla="*/ 536336 h 537302"/>
                  <a:gd name="connsiteX15" fmla="*/ 315241 w 4664834"/>
                  <a:gd name="connsiteY15" fmla="*/ 536336 h 537302"/>
                  <a:gd name="connsiteX16" fmla="*/ 225850 w 4664834"/>
                  <a:gd name="connsiteY16" fmla="*/ 446945 h 537302"/>
                  <a:gd name="connsiteX17" fmla="*/ 0 w 4664834"/>
                  <a:gd name="connsiteY17" fmla="*/ 434189 h 537302"/>
                  <a:gd name="connsiteX18" fmla="*/ 291380 w 4664834"/>
                  <a:gd name="connsiteY18" fmla="*/ 320785 h 537302"/>
                  <a:gd name="connsiteX19" fmla="*/ 274997 w 4664834"/>
                  <a:gd name="connsiteY19" fmla="*/ 321475 h 537302"/>
                  <a:gd name="connsiteX20" fmla="*/ 242233 w 4664834"/>
                  <a:gd name="connsiteY20" fmla="*/ 89391 h 537302"/>
                  <a:gd name="connsiteX0" fmla="*/ 242233 w 4664834"/>
                  <a:gd name="connsiteY0" fmla="*/ 89391 h 537302"/>
                  <a:gd name="connsiteX1" fmla="*/ 315241 w 4664834"/>
                  <a:gd name="connsiteY1" fmla="*/ 0 h 537302"/>
                  <a:gd name="connsiteX2" fmla="*/ 965681 w 4664834"/>
                  <a:gd name="connsiteY2" fmla="*/ 0 h 537302"/>
                  <a:gd name="connsiteX3" fmla="*/ 965681 w 4664834"/>
                  <a:gd name="connsiteY3" fmla="*/ 0 h 537302"/>
                  <a:gd name="connsiteX4" fmla="*/ 2075427 w 4664834"/>
                  <a:gd name="connsiteY4" fmla="*/ 0 h 537302"/>
                  <a:gd name="connsiteX5" fmla="*/ 4575443 w 4664834"/>
                  <a:gd name="connsiteY5" fmla="*/ 0 h 537302"/>
                  <a:gd name="connsiteX6" fmla="*/ 4664834 w 4664834"/>
                  <a:gd name="connsiteY6" fmla="*/ 89391 h 537302"/>
                  <a:gd name="connsiteX7" fmla="*/ 4664834 w 4664834"/>
                  <a:gd name="connsiteY7" fmla="*/ 312863 h 537302"/>
                  <a:gd name="connsiteX8" fmla="*/ 4664834 w 4664834"/>
                  <a:gd name="connsiteY8" fmla="*/ 312863 h 537302"/>
                  <a:gd name="connsiteX9" fmla="*/ 4664834 w 4664834"/>
                  <a:gd name="connsiteY9" fmla="*/ 446947 h 537302"/>
                  <a:gd name="connsiteX10" fmla="*/ 4664834 w 4664834"/>
                  <a:gd name="connsiteY10" fmla="*/ 446945 h 537302"/>
                  <a:gd name="connsiteX11" fmla="*/ 4575443 w 4664834"/>
                  <a:gd name="connsiteY11" fmla="*/ 536336 h 537302"/>
                  <a:gd name="connsiteX12" fmla="*/ 1148327 w 4664834"/>
                  <a:gd name="connsiteY12" fmla="*/ 536336 h 537302"/>
                  <a:gd name="connsiteX13" fmla="*/ 1030710 w 4664834"/>
                  <a:gd name="connsiteY13" fmla="*/ 537302 h 537302"/>
                  <a:gd name="connsiteX14" fmla="*/ 965681 w 4664834"/>
                  <a:gd name="connsiteY14" fmla="*/ 536336 h 537302"/>
                  <a:gd name="connsiteX15" fmla="*/ 315241 w 4664834"/>
                  <a:gd name="connsiteY15" fmla="*/ 536336 h 537302"/>
                  <a:gd name="connsiteX16" fmla="*/ 225850 w 4664834"/>
                  <a:gd name="connsiteY16" fmla="*/ 446945 h 537302"/>
                  <a:gd name="connsiteX17" fmla="*/ 0 w 4664834"/>
                  <a:gd name="connsiteY17" fmla="*/ 434189 h 537302"/>
                  <a:gd name="connsiteX18" fmla="*/ 291380 w 4664834"/>
                  <a:gd name="connsiteY18" fmla="*/ 320785 h 537302"/>
                  <a:gd name="connsiteX19" fmla="*/ 274997 w 4664834"/>
                  <a:gd name="connsiteY19" fmla="*/ 321475 h 537302"/>
                  <a:gd name="connsiteX20" fmla="*/ 242233 w 4664834"/>
                  <a:gd name="connsiteY20" fmla="*/ 89391 h 5373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</a:cxnLst>
                <a:rect l="l" t="t" r="r" b="b"/>
                <a:pathLst>
                  <a:path w="4664834" h="537302">
                    <a:moveTo>
                      <a:pt x="242233" y="89391"/>
                    </a:moveTo>
                    <a:cubicBezTo>
                      <a:pt x="242233" y="40022"/>
                      <a:pt x="265872" y="0"/>
                      <a:pt x="315241" y="0"/>
                    </a:cubicBezTo>
                    <a:lnTo>
                      <a:pt x="965681" y="0"/>
                    </a:lnTo>
                    <a:lnTo>
                      <a:pt x="965681" y="0"/>
                    </a:lnTo>
                    <a:lnTo>
                      <a:pt x="2075427" y="0"/>
                    </a:lnTo>
                    <a:lnTo>
                      <a:pt x="4575443" y="0"/>
                    </a:lnTo>
                    <a:cubicBezTo>
                      <a:pt x="4624812" y="0"/>
                      <a:pt x="4664834" y="40022"/>
                      <a:pt x="4664834" y="89391"/>
                    </a:cubicBezTo>
                    <a:lnTo>
                      <a:pt x="4664834" y="312863"/>
                    </a:lnTo>
                    <a:lnTo>
                      <a:pt x="4664834" y="312863"/>
                    </a:lnTo>
                    <a:lnTo>
                      <a:pt x="4664834" y="446947"/>
                    </a:lnTo>
                    <a:lnTo>
                      <a:pt x="4664834" y="446945"/>
                    </a:lnTo>
                    <a:cubicBezTo>
                      <a:pt x="4664834" y="496314"/>
                      <a:pt x="4624812" y="536336"/>
                      <a:pt x="4575443" y="536336"/>
                    </a:cubicBezTo>
                    <a:lnTo>
                      <a:pt x="1148327" y="536336"/>
                    </a:lnTo>
                    <a:lnTo>
                      <a:pt x="1030710" y="537302"/>
                    </a:lnTo>
                    <a:lnTo>
                      <a:pt x="965681" y="536336"/>
                    </a:lnTo>
                    <a:lnTo>
                      <a:pt x="315241" y="536336"/>
                    </a:lnTo>
                    <a:cubicBezTo>
                      <a:pt x="265872" y="536336"/>
                      <a:pt x="225850" y="496314"/>
                      <a:pt x="225850" y="446945"/>
                    </a:cubicBezTo>
                    <a:lnTo>
                      <a:pt x="0" y="434189"/>
                    </a:lnTo>
                    <a:lnTo>
                      <a:pt x="291380" y="320785"/>
                    </a:lnTo>
                    <a:lnTo>
                      <a:pt x="274997" y="321475"/>
                    </a:lnTo>
                    <a:lnTo>
                      <a:pt x="242233" y="89391"/>
                    </a:lnTo>
                    <a:close/>
                  </a:path>
                </a:pathLst>
              </a:custGeom>
              <a:solidFill>
                <a:srgbClr val="5B9BD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ja-JP" altLang="en-US" sz="1000" b="1" kern="100" dirty="0">
                    <a:solidFill>
                      <a:schemeClr val="bg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　</a:t>
                </a:r>
                <a:endParaRPr lang="en-US" altLang="ja-JP" sz="1050" b="1" kern="100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  <p:sp>
            <p:nvSpPr>
              <p:cNvPr id="136" name="テキスト ボックス 135">
                <a:extLst>
                  <a:ext uri="{FF2B5EF4-FFF2-40B4-BE49-F238E27FC236}">
                    <a16:creationId xmlns:a16="http://schemas.microsoft.com/office/drawing/2014/main" xmlns="" id="{A6E9DA4F-AA83-413F-B1BE-8190E293FB08}"/>
                  </a:ext>
                </a:extLst>
              </p:cNvPr>
              <p:cNvSpPr txBox="1"/>
              <p:nvPr/>
            </p:nvSpPr>
            <p:spPr>
              <a:xfrm>
                <a:off x="3260524" y="409305"/>
                <a:ext cx="1624070" cy="1246495"/>
              </a:xfrm>
              <a:prstGeom prst="rect">
                <a:avLst/>
              </a:prstGeom>
              <a:noFill/>
              <a:ln w="12700">
                <a:noFill/>
                <a:prstDash val="solid"/>
              </a:ln>
            </p:spPr>
            <p:txBody>
              <a:bodyPr wrap="square" rtlCol="0">
                <a:spAutoFit/>
              </a:bodyPr>
              <a:lstStyle/>
              <a:p>
                <a:r>
                  <a:rPr lang="ja-JP" altLang="en-US" sz="1000" b="1" kern="100" dirty="0">
                    <a:solidFill>
                      <a:schemeClr val="bg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◆農業経営の特徴</a:t>
                </a:r>
                <a:endParaRPr lang="en-US" altLang="ja-JP" sz="1000" b="1" kern="100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r>
                  <a:rPr lang="en-US" altLang="ja-JP" sz="900" kern="100" dirty="0">
                    <a:solidFill>
                      <a:schemeClr val="bg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-</a:t>
                </a:r>
                <a:r>
                  <a:rPr lang="ja-JP" altLang="en-US" sz="900" kern="100" dirty="0">
                    <a:solidFill>
                      <a:schemeClr val="bg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持続性ある農業経営を</a:t>
                </a:r>
                <a:endParaRPr lang="en-US" altLang="ja-JP" sz="900" kern="100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r>
                  <a:rPr lang="ja-JP" altLang="en-US" sz="900" kern="100" dirty="0">
                    <a:solidFill>
                      <a:schemeClr val="bg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　　　　　　　目指して</a:t>
                </a:r>
                <a:r>
                  <a:rPr lang="en-US" altLang="ja-JP" sz="900" kern="100" dirty="0">
                    <a:solidFill>
                      <a:schemeClr val="bg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-</a:t>
                </a:r>
              </a:p>
              <a:p>
                <a:r>
                  <a:rPr lang="ja-JP" altLang="en-US" sz="1000" b="1" kern="100" dirty="0">
                    <a:solidFill>
                      <a:schemeClr val="bg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◆農業施策</a:t>
                </a:r>
                <a:endParaRPr lang="en-US" altLang="ja-JP" sz="1000" b="1" kern="100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r>
                  <a:rPr lang="en-US" altLang="ja-JP" sz="900" kern="100" dirty="0">
                    <a:solidFill>
                      <a:schemeClr val="bg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-</a:t>
                </a:r>
                <a:r>
                  <a:rPr lang="ja-JP" altLang="en-US" sz="900" kern="100" dirty="0">
                    <a:solidFill>
                      <a:schemeClr val="bg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農業者を支援する施策に</a:t>
                </a:r>
                <a:endParaRPr lang="en-US" altLang="ja-JP" sz="900" kern="100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r>
                  <a:rPr lang="ja-JP" altLang="en-US" sz="900" kern="100" dirty="0">
                    <a:solidFill>
                      <a:schemeClr val="bg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　　　ついて理解する</a:t>
                </a:r>
                <a:r>
                  <a:rPr lang="en-US" altLang="ja-JP" sz="900" kern="100" dirty="0">
                    <a:solidFill>
                      <a:schemeClr val="bg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-</a:t>
                </a:r>
              </a:p>
              <a:p>
                <a:r>
                  <a:rPr lang="ja-JP" altLang="en-US" sz="1000" b="1" kern="100" dirty="0">
                    <a:solidFill>
                      <a:schemeClr val="bg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◆農業における事業承継</a:t>
                </a:r>
                <a:endParaRPr lang="en-US" altLang="ja-JP" sz="1000" b="1" kern="100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pPr defTabSz="685800">
                  <a:defRPr/>
                </a:pPr>
                <a:endParaRPr lang="ja-JP" altLang="en-US" sz="900" dirty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</p:grpSp>
        <p:grpSp>
          <p:nvGrpSpPr>
            <p:cNvPr id="11" name="グループ化 10">
              <a:extLst>
                <a:ext uri="{FF2B5EF4-FFF2-40B4-BE49-F238E27FC236}">
                  <a16:creationId xmlns:a16="http://schemas.microsoft.com/office/drawing/2014/main" xmlns="" id="{BF819211-F369-4FF9-BF8F-E2620EE2252A}"/>
                </a:ext>
              </a:extLst>
            </p:cNvPr>
            <p:cNvGrpSpPr/>
            <p:nvPr/>
          </p:nvGrpSpPr>
          <p:grpSpPr>
            <a:xfrm>
              <a:off x="968913" y="1362864"/>
              <a:ext cx="1680854" cy="1138773"/>
              <a:chOff x="981772" y="435627"/>
              <a:chExt cx="1680854" cy="1138773"/>
            </a:xfrm>
          </p:grpSpPr>
          <p:sp>
            <p:nvSpPr>
              <p:cNvPr id="170" name="角丸四角形吹き出し 18"/>
              <p:cNvSpPr/>
              <p:nvPr/>
            </p:nvSpPr>
            <p:spPr>
              <a:xfrm>
                <a:off x="981772" y="443768"/>
                <a:ext cx="1174498" cy="950598"/>
              </a:xfrm>
              <a:custGeom>
                <a:avLst/>
                <a:gdLst>
                  <a:gd name="connsiteX0" fmla="*/ 0 w 4438984"/>
                  <a:gd name="connsiteY0" fmla="*/ 89391 h 536336"/>
                  <a:gd name="connsiteX1" fmla="*/ 89391 w 4438984"/>
                  <a:gd name="connsiteY1" fmla="*/ 0 h 536336"/>
                  <a:gd name="connsiteX2" fmla="*/ 739831 w 4438984"/>
                  <a:gd name="connsiteY2" fmla="*/ 0 h 536336"/>
                  <a:gd name="connsiteX3" fmla="*/ 739831 w 4438984"/>
                  <a:gd name="connsiteY3" fmla="*/ 0 h 536336"/>
                  <a:gd name="connsiteX4" fmla="*/ 1849577 w 4438984"/>
                  <a:gd name="connsiteY4" fmla="*/ 0 h 536336"/>
                  <a:gd name="connsiteX5" fmla="*/ 4349593 w 4438984"/>
                  <a:gd name="connsiteY5" fmla="*/ 0 h 536336"/>
                  <a:gd name="connsiteX6" fmla="*/ 4438984 w 4438984"/>
                  <a:gd name="connsiteY6" fmla="*/ 89391 h 536336"/>
                  <a:gd name="connsiteX7" fmla="*/ 4438984 w 4438984"/>
                  <a:gd name="connsiteY7" fmla="*/ 312863 h 536336"/>
                  <a:gd name="connsiteX8" fmla="*/ 4438984 w 4438984"/>
                  <a:gd name="connsiteY8" fmla="*/ 312863 h 536336"/>
                  <a:gd name="connsiteX9" fmla="*/ 4438984 w 4438984"/>
                  <a:gd name="connsiteY9" fmla="*/ 446947 h 536336"/>
                  <a:gd name="connsiteX10" fmla="*/ 4438984 w 4438984"/>
                  <a:gd name="connsiteY10" fmla="*/ 446945 h 536336"/>
                  <a:gd name="connsiteX11" fmla="*/ 4349593 w 4438984"/>
                  <a:gd name="connsiteY11" fmla="*/ 536336 h 536336"/>
                  <a:gd name="connsiteX12" fmla="*/ 1849577 w 4438984"/>
                  <a:gd name="connsiteY12" fmla="*/ 536336 h 536336"/>
                  <a:gd name="connsiteX13" fmla="*/ 786721 w 4438984"/>
                  <a:gd name="connsiteY13" fmla="*/ 654180 h 536336"/>
                  <a:gd name="connsiteX14" fmla="*/ 739831 w 4438984"/>
                  <a:gd name="connsiteY14" fmla="*/ 536336 h 536336"/>
                  <a:gd name="connsiteX15" fmla="*/ 89391 w 4438984"/>
                  <a:gd name="connsiteY15" fmla="*/ 536336 h 536336"/>
                  <a:gd name="connsiteX16" fmla="*/ 0 w 4438984"/>
                  <a:gd name="connsiteY16" fmla="*/ 446945 h 536336"/>
                  <a:gd name="connsiteX17" fmla="*/ 0 w 4438984"/>
                  <a:gd name="connsiteY17" fmla="*/ 446947 h 536336"/>
                  <a:gd name="connsiteX18" fmla="*/ 0 w 4438984"/>
                  <a:gd name="connsiteY18" fmla="*/ 312863 h 536336"/>
                  <a:gd name="connsiteX19" fmla="*/ 0 w 4438984"/>
                  <a:gd name="connsiteY19" fmla="*/ 312863 h 536336"/>
                  <a:gd name="connsiteX20" fmla="*/ 0 w 4438984"/>
                  <a:gd name="connsiteY20" fmla="*/ 89391 h 536336"/>
                  <a:gd name="connsiteX0" fmla="*/ 0 w 4438984"/>
                  <a:gd name="connsiteY0" fmla="*/ 89391 h 654180"/>
                  <a:gd name="connsiteX1" fmla="*/ 89391 w 4438984"/>
                  <a:gd name="connsiteY1" fmla="*/ 0 h 654180"/>
                  <a:gd name="connsiteX2" fmla="*/ 739831 w 4438984"/>
                  <a:gd name="connsiteY2" fmla="*/ 0 h 654180"/>
                  <a:gd name="connsiteX3" fmla="*/ 739831 w 4438984"/>
                  <a:gd name="connsiteY3" fmla="*/ 0 h 654180"/>
                  <a:gd name="connsiteX4" fmla="*/ 1849577 w 4438984"/>
                  <a:gd name="connsiteY4" fmla="*/ 0 h 654180"/>
                  <a:gd name="connsiteX5" fmla="*/ 4349593 w 4438984"/>
                  <a:gd name="connsiteY5" fmla="*/ 0 h 654180"/>
                  <a:gd name="connsiteX6" fmla="*/ 4438984 w 4438984"/>
                  <a:gd name="connsiteY6" fmla="*/ 89391 h 654180"/>
                  <a:gd name="connsiteX7" fmla="*/ 4438984 w 4438984"/>
                  <a:gd name="connsiteY7" fmla="*/ 312863 h 654180"/>
                  <a:gd name="connsiteX8" fmla="*/ 4438984 w 4438984"/>
                  <a:gd name="connsiteY8" fmla="*/ 312863 h 654180"/>
                  <a:gd name="connsiteX9" fmla="*/ 4438984 w 4438984"/>
                  <a:gd name="connsiteY9" fmla="*/ 446947 h 654180"/>
                  <a:gd name="connsiteX10" fmla="*/ 4438984 w 4438984"/>
                  <a:gd name="connsiteY10" fmla="*/ 446945 h 654180"/>
                  <a:gd name="connsiteX11" fmla="*/ 4349593 w 4438984"/>
                  <a:gd name="connsiteY11" fmla="*/ 536336 h 654180"/>
                  <a:gd name="connsiteX12" fmla="*/ 1189177 w 4438984"/>
                  <a:gd name="connsiteY12" fmla="*/ 549036 h 654180"/>
                  <a:gd name="connsiteX13" fmla="*/ 786721 w 4438984"/>
                  <a:gd name="connsiteY13" fmla="*/ 654180 h 654180"/>
                  <a:gd name="connsiteX14" fmla="*/ 739831 w 4438984"/>
                  <a:gd name="connsiteY14" fmla="*/ 536336 h 654180"/>
                  <a:gd name="connsiteX15" fmla="*/ 89391 w 4438984"/>
                  <a:gd name="connsiteY15" fmla="*/ 536336 h 654180"/>
                  <a:gd name="connsiteX16" fmla="*/ 0 w 4438984"/>
                  <a:gd name="connsiteY16" fmla="*/ 446945 h 654180"/>
                  <a:gd name="connsiteX17" fmla="*/ 0 w 4438984"/>
                  <a:gd name="connsiteY17" fmla="*/ 446947 h 654180"/>
                  <a:gd name="connsiteX18" fmla="*/ 0 w 4438984"/>
                  <a:gd name="connsiteY18" fmla="*/ 312863 h 654180"/>
                  <a:gd name="connsiteX19" fmla="*/ 0 w 4438984"/>
                  <a:gd name="connsiteY19" fmla="*/ 312863 h 654180"/>
                  <a:gd name="connsiteX20" fmla="*/ 0 w 4438984"/>
                  <a:gd name="connsiteY20" fmla="*/ 89391 h 654180"/>
                  <a:gd name="connsiteX0" fmla="*/ 0 w 4438984"/>
                  <a:gd name="connsiteY0" fmla="*/ 89391 h 654180"/>
                  <a:gd name="connsiteX1" fmla="*/ 89391 w 4438984"/>
                  <a:gd name="connsiteY1" fmla="*/ 0 h 654180"/>
                  <a:gd name="connsiteX2" fmla="*/ 739831 w 4438984"/>
                  <a:gd name="connsiteY2" fmla="*/ 0 h 654180"/>
                  <a:gd name="connsiteX3" fmla="*/ 739831 w 4438984"/>
                  <a:gd name="connsiteY3" fmla="*/ 0 h 654180"/>
                  <a:gd name="connsiteX4" fmla="*/ 1849577 w 4438984"/>
                  <a:gd name="connsiteY4" fmla="*/ 0 h 654180"/>
                  <a:gd name="connsiteX5" fmla="*/ 4349593 w 4438984"/>
                  <a:gd name="connsiteY5" fmla="*/ 0 h 654180"/>
                  <a:gd name="connsiteX6" fmla="*/ 4438984 w 4438984"/>
                  <a:gd name="connsiteY6" fmla="*/ 89391 h 654180"/>
                  <a:gd name="connsiteX7" fmla="*/ 4438984 w 4438984"/>
                  <a:gd name="connsiteY7" fmla="*/ 312863 h 654180"/>
                  <a:gd name="connsiteX8" fmla="*/ 4438984 w 4438984"/>
                  <a:gd name="connsiteY8" fmla="*/ 312863 h 654180"/>
                  <a:gd name="connsiteX9" fmla="*/ 4438984 w 4438984"/>
                  <a:gd name="connsiteY9" fmla="*/ 446947 h 654180"/>
                  <a:gd name="connsiteX10" fmla="*/ 4438984 w 4438984"/>
                  <a:gd name="connsiteY10" fmla="*/ 446945 h 654180"/>
                  <a:gd name="connsiteX11" fmla="*/ 4349593 w 4438984"/>
                  <a:gd name="connsiteY11" fmla="*/ 536336 h 654180"/>
                  <a:gd name="connsiteX12" fmla="*/ 922477 w 4438984"/>
                  <a:gd name="connsiteY12" fmla="*/ 536336 h 654180"/>
                  <a:gd name="connsiteX13" fmla="*/ 786721 w 4438984"/>
                  <a:gd name="connsiteY13" fmla="*/ 654180 h 654180"/>
                  <a:gd name="connsiteX14" fmla="*/ 739831 w 4438984"/>
                  <a:gd name="connsiteY14" fmla="*/ 536336 h 654180"/>
                  <a:gd name="connsiteX15" fmla="*/ 89391 w 4438984"/>
                  <a:gd name="connsiteY15" fmla="*/ 536336 h 654180"/>
                  <a:gd name="connsiteX16" fmla="*/ 0 w 4438984"/>
                  <a:gd name="connsiteY16" fmla="*/ 446945 h 654180"/>
                  <a:gd name="connsiteX17" fmla="*/ 0 w 4438984"/>
                  <a:gd name="connsiteY17" fmla="*/ 446947 h 654180"/>
                  <a:gd name="connsiteX18" fmla="*/ 0 w 4438984"/>
                  <a:gd name="connsiteY18" fmla="*/ 312863 h 654180"/>
                  <a:gd name="connsiteX19" fmla="*/ 0 w 4438984"/>
                  <a:gd name="connsiteY19" fmla="*/ 312863 h 654180"/>
                  <a:gd name="connsiteX20" fmla="*/ 0 w 4438984"/>
                  <a:gd name="connsiteY20" fmla="*/ 89391 h 654180"/>
                  <a:gd name="connsiteX0" fmla="*/ 0 w 4438984"/>
                  <a:gd name="connsiteY0" fmla="*/ 89391 h 618885"/>
                  <a:gd name="connsiteX1" fmla="*/ 89391 w 4438984"/>
                  <a:gd name="connsiteY1" fmla="*/ 0 h 618885"/>
                  <a:gd name="connsiteX2" fmla="*/ 739831 w 4438984"/>
                  <a:gd name="connsiteY2" fmla="*/ 0 h 618885"/>
                  <a:gd name="connsiteX3" fmla="*/ 739831 w 4438984"/>
                  <a:gd name="connsiteY3" fmla="*/ 0 h 618885"/>
                  <a:gd name="connsiteX4" fmla="*/ 1849577 w 4438984"/>
                  <a:gd name="connsiteY4" fmla="*/ 0 h 618885"/>
                  <a:gd name="connsiteX5" fmla="*/ 4349593 w 4438984"/>
                  <a:gd name="connsiteY5" fmla="*/ 0 h 618885"/>
                  <a:gd name="connsiteX6" fmla="*/ 4438984 w 4438984"/>
                  <a:gd name="connsiteY6" fmla="*/ 89391 h 618885"/>
                  <a:gd name="connsiteX7" fmla="*/ 4438984 w 4438984"/>
                  <a:gd name="connsiteY7" fmla="*/ 312863 h 618885"/>
                  <a:gd name="connsiteX8" fmla="*/ 4438984 w 4438984"/>
                  <a:gd name="connsiteY8" fmla="*/ 312863 h 618885"/>
                  <a:gd name="connsiteX9" fmla="*/ 4438984 w 4438984"/>
                  <a:gd name="connsiteY9" fmla="*/ 446947 h 618885"/>
                  <a:gd name="connsiteX10" fmla="*/ 4438984 w 4438984"/>
                  <a:gd name="connsiteY10" fmla="*/ 446945 h 618885"/>
                  <a:gd name="connsiteX11" fmla="*/ 4349593 w 4438984"/>
                  <a:gd name="connsiteY11" fmla="*/ 536336 h 618885"/>
                  <a:gd name="connsiteX12" fmla="*/ 922477 w 4438984"/>
                  <a:gd name="connsiteY12" fmla="*/ 536336 h 618885"/>
                  <a:gd name="connsiteX13" fmla="*/ 786721 w 4438984"/>
                  <a:gd name="connsiteY13" fmla="*/ 618885 h 618885"/>
                  <a:gd name="connsiteX14" fmla="*/ 739831 w 4438984"/>
                  <a:gd name="connsiteY14" fmla="*/ 536336 h 618885"/>
                  <a:gd name="connsiteX15" fmla="*/ 89391 w 4438984"/>
                  <a:gd name="connsiteY15" fmla="*/ 536336 h 618885"/>
                  <a:gd name="connsiteX16" fmla="*/ 0 w 4438984"/>
                  <a:gd name="connsiteY16" fmla="*/ 446945 h 618885"/>
                  <a:gd name="connsiteX17" fmla="*/ 0 w 4438984"/>
                  <a:gd name="connsiteY17" fmla="*/ 446947 h 618885"/>
                  <a:gd name="connsiteX18" fmla="*/ 0 w 4438984"/>
                  <a:gd name="connsiteY18" fmla="*/ 312863 h 618885"/>
                  <a:gd name="connsiteX19" fmla="*/ 0 w 4438984"/>
                  <a:gd name="connsiteY19" fmla="*/ 312863 h 618885"/>
                  <a:gd name="connsiteX20" fmla="*/ 0 w 4438984"/>
                  <a:gd name="connsiteY20" fmla="*/ 89391 h 618885"/>
                  <a:gd name="connsiteX0" fmla="*/ 0 w 4438984"/>
                  <a:gd name="connsiteY0" fmla="*/ 89391 h 537302"/>
                  <a:gd name="connsiteX1" fmla="*/ 89391 w 4438984"/>
                  <a:gd name="connsiteY1" fmla="*/ 0 h 537302"/>
                  <a:gd name="connsiteX2" fmla="*/ 739831 w 4438984"/>
                  <a:gd name="connsiteY2" fmla="*/ 0 h 537302"/>
                  <a:gd name="connsiteX3" fmla="*/ 739831 w 4438984"/>
                  <a:gd name="connsiteY3" fmla="*/ 0 h 537302"/>
                  <a:gd name="connsiteX4" fmla="*/ 1849577 w 4438984"/>
                  <a:gd name="connsiteY4" fmla="*/ 0 h 537302"/>
                  <a:gd name="connsiteX5" fmla="*/ 4349593 w 4438984"/>
                  <a:gd name="connsiteY5" fmla="*/ 0 h 537302"/>
                  <a:gd name="connsiteX6" fmla="*/ 4438984 w 4438984"/>
                  <a:gd name="connsiteY6" fmla="*/ 89391 h 537302"/>
                  <a:gd name="connsiteX7" fmla="*/ 4438984 w 4438984"/>
                  <a:gd name="connsiteY7" fmla="*/ 312863 h 537302"/>
                  <a:gd name="connsiteX8" fmla="*/ 4438984 w 4438984"/>
                  <a:gd name="connsiteY8" fmla="*/ 312863 h 537302"/>
                  <a:gd name="connsiteX9" fmla="*/ 4438984 w 4438984"/>
                  <a:gd name="connsiteY9" fmla="*/ 446947 h 537302"/>
                  <a:gd name="connsiteX10" fmla="*/ 4438984 w 4438984"/>
                  <a:gd name="connsiteY10" fmla="*/ 446945 h 537302"/>
                  <a:gd name="connsiteX11" fmla="*/ 4349593 w 4438984"/>
                  <a:gd name="connsiteY11" fmla="*/ 536336 h 537302"/>
                  <a:gd name="connsiteX12" fmla="*/ 922477 w 4438984"/>
                  <a:gd name="connsiteY12" fmla="*/ 536336 h 537302"/>
                  <a:gd name="connsiteX13" fmla="*/ 804860 w 4438984"/>
                  <a:gd name="connsiteY13" fmla="*/ 537302 h 537302"/>
                  <a:gd name="connsiteX14" fmla="*/ 739831 w 4438984"/>
                  <a:gd name="connsiteY14" fmla="*/ 536336 h 537302"/>
                  <a:gd name="connsiteX15" fmla="*/ 89391 w 4438984"/>
                  <a:gd name="connsiteY15" fmla="*/ 536336 h 537302"/>
                  <a:gd name="connsiteX16" fmla="*/ 0 w 4438984"/>
                  <a:gd name="connsiteY16" fmla="*/ 446945 h 537302"/>
                  <a:gd name="connsiteX17" fmla="*/ 0 w 4438984"/>
                  <a:gd name="connsiteY17" fmla="*/ 446947 h 537302"/>
                  <a:gd name="connsiteX18" fmla="*/ 0 w 4438984"/>
                  <a:gd name="connsiteY18" fmla="*/ 312863 h 537302"/>
                  <a:gd name="connsiteX19" fmla="*/ 0 w 4438984"/>
                  <a:gd name="connsiteY19" fmla="*/ 312863 h 537302"/>
                  <a:gd name="connsiteX20" fmla="*/ 0 w 4438984"/>
                  <a:gd name="connsiteY20" fmla="*/ 89391 h 537302"/>
                  <a:gd name="connsiteX0" fmla="*/ 471583 w 4910567"/>
                  <a:gd name="connsiteY0" fmla="*/ 89391 h 537302"/>
                  <a:gd name="connsiteX1" fmla="*/ 560974 w 4910567"/>
                  <a:gd name="connsiteY1" fmla="*/ 0 h 537302"/>
                  <a:gd name="connsiteX2" fmla="*/ 1211414 w 4910567"/>
                  <a:gd name="connsiteY2" fmla="*/ 0 h 537302"/>
                  <a:gd name="connsiteX3" fmla="*/ 1211414 w 4910567"/>
                  <a:gd name="connsiteY3" fmla="*/ 0 h 537302"/>
                  <a:gd name="connsiteX4" fmla="*/ 2321160 w 4910567"/>
                  <a:gd name="connsiteY4" fmla="*/ 0 h 537302"/>
                  <a:gd name="connsiteX5" fmla="*/ 4821176 w 4910567"/>
                  <a:gd name="connsiteY5" fmla="*/ 0 h 537302"/>
                  <a:gd name="connsiteX6" fmla="*/ 4910567 w 4910567"/>
                  <a:gd name="connsiteY6" fmla="*/ 89391 h 537302"/>
                  <a:gd name="connsiteX7" fmla="*/ 4910567 w 4910567"/>
                  <a:gd name="connsiteY7" fmla="*/ 312863 h 537302"/>
                  <a:gd name="connsiteX8" fmla="*/ 4910567 w 4910567"/>
                  <a:gd name="connsiteY8" fmla="*/ 312863 h 537302"/>
                  <a:gd name="connsiteX9" fmla="*/ 4910567 w 4910567"/>
                  <a:gd name="connsiteY9" fmla="*/ 446947 h 537302"/>
                  <a:gd name="connsiteX10" fmla="*/ 4910567 w 4910567"/>
                  <a:gd name="connsiteY10" fmla="*/ 446945 h 537302"/>
                  <a:gd name="connsiteX11" fmla="*/ 4821176 w 4910567"/>
                  <a:gd name="connsiteY11" fmla="*/ 536336 h 537302"/>
                  <a:gd name="connsiteX12" fmla="*/ 1394060 w 4910567"/>
                  <a:gd name="connsiteY12" fmla="*/ 536336 h 537302"/>
                  <a:gd name="connsiteX13" fmla="*/ 1276443 w 4910567"/>
                  <a:gd name="connsiteY13" fmla="*/ 537302 h 537302"/>
                  <a:gd name="connsiteX14" fmla="*/ 1211414 w 4910567"/>
                  <a:gd name="connsiteY14" fmla="*/ 536336 h 537302"/>
                  <a:gd name="connsiteX15" fmla="*/ 560974 w 4910567"/>
                  <a:gd name="connsiteY15" fmla="*/ 536336 h 537302"/>
                  <a:gd name="connsiteX16" fmla="*/ 471583 w 4910567"/>
                  <a:gd name="connsiteY16" fmla="*/ 446945 h 537302"/>
                  <a:gd name="connsiteX17" fmla="*/ 0 w 4910567"/>
                  <a:gd name="connsiteY17" fmla="*/ 466371 h 537302"/>
                  <a:gd name="connsiteX18" fmla="*/ 471583 w 4910567"/>
                  <a:gd name="connsiteY18" fmla="*/ 312863 h 537302"/>
                  <a:gd name="connsiteX19" fmla="*/ 471583 w 4910567"/>
                  <a:gd name="connsiteY19" fmla="*/ 312863 h 537302"/>
                  <a:gd name="connsiteX20" fmla="*/ 471583 w 4910567"/>
                  <a:gd name="connsiteY20" fmla="*/ 89391 h 537302"/>
                  <a:gd name="connsiteX0" fmla="*/ 307761 w 4746745"/>
                  <a:gd name="connsiteY0" fmla="*/ 89391 h 537302"/>
                  <a:gd name="connsiteX1" fmla="*/ 397152 w 4746745"/>
                  <a:gd name="connsiteY1" fmla="*/ 0 h 537302"/>
                  <a:gd name="connsiteX2" fmla="*/ 1047592 w 4746745"/>
                  <a:gd name="connsiteY2" fmla="*/ 0 h 537302"/>
                  <a:gd name="connsiteX3" fmla="*/ 1047592 w 4746745"/>
                  <a:gd name="connsiteY3" fmla="*/ 0 h 537302"/>
                  <a:gd name="connsiteX4" fmla="*/ 2157338 w 4746745"/>
                  <a:gd name="connsiteY4" fmla="*/ 0 h 537302"/>
                  <a:gd name="connsiteX5" fmla="*/ 4657354 w 4746745"/>
                  <a:gd name="connsiteY5" fmla="*/ 0 h 537302"/>
                  <a:gd name="connsiteX6" fmla="*/ 4746745 w 4746745"/>
                  <a:gd name="connsiteY6" fmla="*/ 89391 h 537302"/>
                  <a:gd name="connsiteX7" fmla="*/ 4746745 w 4746745"/>
                  <a:gd name="connsiteY7" fmla="*/ 312863 h 537302"/>
                  <a:gd name="connsiteX8" fmla="*/ 4746745 w 4746745"/>
                  <a:gd name="connsiteY8" fmla="*/ 312863 h 537302"/>
                  <a:gd name="connsiteX9" fmla="*/ 4746745 w 4746745"/>
                  <a:gd name="connsiteY9" fmla="*/ 446947 h 537302"/>
                  <a:gd name="connsiteX10" fmla="*/ 4746745 w 4746745"/>
                  <a:gd name="connsiteY10" fmla="*/ 446945 h 537302"/>
                  <a:gd name="connsiteX11" fmla="*/ 4657354 w 4746745"/>
                  <a:gd name="connsiteY11" fmla="*/ 536336 h 537302"/>
                  <a:gd name="connsiteX12" fmla="*/ 1230238 w 4746745"/>
                  <a:gd name="connsiteY12" fmla="*/ 536336 h 537302"/>
                  <a:gd name="connsiteX13" fmla="*/ 1112621 w 4746745"/>
                  <a:gd name="connsiteY13" fmla="*/ 537302 h 537302"/>
                  <a:gd name="connsiteX14" fmla="*/ 1047592 w 4746745"/>
                  <a:gd name="connsiteY14" fmla="*/ 536336 h 537302"/>
                  <a:gd name="connsiteX15" fmla="*/ 397152 w 4746745"/>
                  <a:gd name="connsiteY15" fmla="*/ 536336 h 537302"/>
                  <a:gd name="connsiteX16" fmla="*/ 307761 w 4746745"/>
                  <a:gd name="connsiteY16" fmla="*/ 446945 h 537302"/>
                  <a:gd name="connsiteX17" fmla="*/ 0 w 4746745"/>
                  <a:gd name="connsiteY17" fmla="*/ 446072 h 537302"/>
                  <a:gd name="connsiteX18" fmla="*/ 307761 w 4746745"/>
                  <a:gd name="connsiteY18" fmla="*/ 312863 h 537302"/>
                  <a:gd name="connsiteX19" fmla="*/ 307761 w 4746745"/>
                  <a:gd name="connsiteY19" fmla="*/ 312863 h 537302"/>
                  <a:gd name="connsiteX20" fmla="*/ 307761 w 4746745"/>
                  <a:gd name="connsiteY20" fmla="*/ 89391 h 537302"/>
                  <a:gd name="connsiteX0" fmla="*/ 307761 w 4746745"/>
                  <a:gd name="connsiteY0" fmla="*/ 89391 h 537302"/>
                  <a:gd name="connsiteX1" fmla="*/ 397152 w 4746745"/>
                  <a:gd name="connsiteY1" fmla="*/ 0 h 537302"/>
                  <a:gd name="connsiteX2" fmla="*/ 1047592 w 4746745"/>
                  <a:gd name="connsiteY2" fmla="*/ 0 h 537302"/>
                  <a:gd name="connsiteX3" fmla="*/ 1047592 w 4746745"/>
                  <a:gd name="connsiteY3" fmla="*/ 0 h 537302"/>
                  <a:gd name="connsiteX4" fmla="*/ 2157338 w 4746745"/>
                  <a:gd name="connsiteY4" fmla="*/ 0 h 537302"/>
                  <a:gd name="connsiteX5" fmla="*/ 4657354 w 4746745"/>
                  <a:gd name="connsiteY5" fmla="*/ 0 h 537302"/>
                  <a:gd name="connsiteX6" fmla="*/ 4746745 w 4746745"/>
                  <a:gd name="connsiteY6" fmla="*/ 89391 h 537302"/>
                  <a:gd name="connsiteX7" fmla="*/ 4746745 w 4746745"/>
                  <a:gd name="connsiteY7" fmla="*/ 312863 h 537302"/>
                  <a:gd name="connsiteX8" fmla="*/ 4746745 w 4746745"/>
                  <a:gd name="connsiteY8" fmla="*/ 312863 h 537302"/>
                  <a:gd name="connsiteX9" fmla="*/ 4746745 w 4746745"/>
                  <a:gd name="connsiteY9" fmla="*/ 446947 h 537302"/>
                  <a:gd name="connsiteX10" fmla="*/ 4746745 w 4746745"/>
                  <a:gd name="connsiteY10" fmla="*/ 446945 h 537302"/>
                  <a:gd name="connsiteX11" fmla="*/ 4657354 w 4746745"/>
                  <a:gd name="connsiteY11" fmla="*/ 536336 h 537302"/>
                  <a:gd name="connsiteX12" fmla="*/ 1230238 w 4746745"/>
                  <a:gd name="connsiteY12" fmla="*/ 536336 h 537302"/>
                  <a:gd name="connsiteX13" fmla="*/ 1112621 w 4746745"/>
                  <a:gd name="connsiteY13" fmla="*/ 537302 h 537302"/>
                  <a:gd name="connsiteX14" fmla="*/ 1047592 w 4746745"/>
                  <a:gd name="connsiteY14" fmla="*/ 536336 h 537302"/>
                  <a:gd name="connsiteX15" fmla="*/ 397152 w 4746745"/>
                  <a:gd name="connsiteY15" fmla="*/ 536336 h 537302"/>
                  <a:gd name="connsiteX16" fmla="*/ 307761 w 4746745"/>
                  <a:gd name="connsiteY16" fmla="*/ 446945 h 537302"/>
                  <a:gd name="connsiteX17" fmla="*/ 0 w 4746745"/>
                  <a:gd name="connsiteY17" fmla="*/ 446072 h 537302"/>
                  <a:gd name="connsiteX18" fmla="*/ 307761 w 4746745"/>
                  <a:gd name="connsiteY18" fmla="*/ 312863 h 537302"/>
                  <a:gd name="connsiteX19" fmla="*/ 291380 w 4746745"/>
                  <a:gd name="connsiteY19" fmla="*/ 377818 h 537302"/>
                  <a:gd name="connsiteX20" fmla="*/ 307761 w 4746745"/>
                  <a:gd name="connsiteY20" fmla="*/ 89391 h 537302"/>
                  <a:gd name="connsiteX0" fmla="*/ 307761 w 4746745"/>
                  <a:gd name="connsiteY0" fmla="*/ 89391 h 537302"/>
                  <a:gd name="connsiteX1" fmla="*/ 397152 w 4746745"/>
                  <a:gd name="connsiteY1" fmla="*/ 0 h 537302"/>
                  <a:gd name="connsiteX2" fmla="*/ 1047592 w 4746745"/>
                  <a:gd name="connsiteY2" fmla="*/ 0 h 537302"/>
                  <a:gd name="connsiteX3" fmla="*/ 1047592 w 4746745"/>
                  <a:gd name="connsiteY3" fmla="*/ 0 h 537302"/>
                  <a:gd name="connsiteX4" fmla="*/ 2157338 w 4746745"/>
                  <a:gd name="connsiteY4" fmla="*/ 0 h 537302"/>
                  <a:gd name="connsiteX5" fmla="*/ 4657354 w 4746745"/>
                  <a:gd name="connsiteY5" fmla="*/ 0 h 537302"/>
                  <a:gd name="connsiteX6" fmla="*/ 4746745 w 4746745"/>
                  <a:gd name="connsiteY6" fmla="*/ 89391 h 537302"/>
                  <a:gd name="connsiteX7" fmla="*/ 4746745 w 4746745"/>
                  <a:gd name="connsiteY7" fmla="*/ 312863 h 537302"/>
                  <a:gd name="connsiteX8" fmla="*/ 4746745 w 4746745"/>
                  <a:gd name="connsiteY8" fmla="*/ 312863 h 537302"/>
                  <a:gd name="connsiteX9" fmla="*/ 4746745 w 4746745"/>
                  <a:gd name="connsiteY9" fmla="*/ 446947 h 537302"/>
                  <a:gd name="connsiteX10" fmla="*/ 4746745 w 4746745"/>
                  <a:gd name="connsiteY10" fmla="*/ 446945 h 537302"/>
                  <a:gd name="connsiteX11" fmla="*/ 4657354 w 4746745"/>
                  <a:gd name="connsiteY11" fmla="*/ 536336 h 537302"/>
                  <a:gd name="connsiteX12" fmla="*/ 1230238 w 4746745"/>
                  <a:gd name="connsiteY12" fmla="*/ 536336 h 537302"/>
                  <a:gd name="connsiteX13" fmla="*/ 1112621 w 4746745"/>
                  <a:gd name="connsiteY13" fmla="*/ 537302 h 537302"/>
                  <a:gd name="connsiteX14" fmla="*/ 1047592 w 4746745"/>
                  <a:gd name="connsiteY14" fmla="*/ 536336 h 537302"/>
                  <a:gd name="connsiteX15" fmla="*/ 397152 w 4746745"/>
                  <a:gd name="connsiteY15" fmla="*/ 536336 h 537302"/>
                  <a:gd name="connsiteX16" fmla="*/ 307761 w 4746745"/>
                  <a:gd name="connsiteY16" fmla="*/ 446945 h 537302"/>
                  <a:gd name="connsiteX17" fmla="*/ 0 w 4746745"/>
                  <a:gd name="connsiteY17" fmla="*/ 446072 h 537302"/>
                  <a:gd name="connsiteX18" fmla="*/ 307761 w 4746745"/>
                  <a:gd name="connsiteY18" fmla="*/ 312863 h 537302"/>
                  <a:gd name="connsiteX19" fmla="*/ 291380 w 4746745"/>
                  <a:gd name="connsiteY19" fmla="*/ 341281 h 537302"/>
                  <a:gd name="connsiteX20" fmla="*/ 307761 w 4746745"/>
                  <a:gd name="connsiteY20" fmla="*/ 89391 h 537302"/>
                  <a:gd name="connsiteX0" fmla="*/ 307761 w 4746745"/>
                  <a:gd name="connsiteY0" fmla="*/ 89391 h 537302"/>
                  <a:gd name="connsiteX1" fmla="*/ 397152 w 4746745"/>
                  <a:gd name="connsiteY1" fmla="*/ 0 h 537302"/>
                  <a:gd name="connsiteX2" fmla="*/ 1047592 w 4746745"/>
                  <a:gd name="connsiteY2" fmla="*/ 0 h 537302"/>
                  <a:gd name="connsiteX3" fmla="*/ 1047592 w 4746745"/>
                  <a:gd name="connsiteY3" fmla="*/ 0 h 537302"/>
                  <a:gd name="connsiteX4" fmla="*/ 2157338 w 4746745"/>
                  <a:gd name="connsiteY4" fmla="*/ 0 h 537302"/>
                  <a:gd name="connsiteX5" fmla="*/ 4657354 w 4746745"/>
                  <a:gd name="connsiteY5" fmla="*/ 0 h 537302"/>
                  <a:gd name="connsiteX6" fmla="*/ 4746745 w 4746745"/>
                  <a:gd name="connsiteY6" fmla="*/ 89391 h 537302"/>
                  <a:gd name="connsiteX7" fmla="*/ 4746745 w 4746745"/>
                  <a:gd name="connsiteY7" fmla="*/ 312863 h 537302"/>
                  <a:gd name="connsiteX8" fmla="*/ 4746745 w 4746745"/>
                  <a:gd name="connsiteY8" fmla="*/ 312863 h 537302"/>
                  <a:gd name="connsiteX9" fmla="*/ 4746745 w 4746745"/>
                  <a:gd name="connsiteY9" fmla="*/ 446947 h 537302"/>
                  <a:gd name="connsiteX10" fmla="*/ 4746745 w 4746745"/>
                  <a:gd name="connsiteY10" fmla="*/ 446945 h 537302"/>
                  <a:gd name="connsiteX11" fmla="*/ 4657354 w 4746745"/>
                  <a:gd name="connsiteY11" fmla="*/ 536336 h 537302"/>
                  <a:gd name="connsiteX12" fmla="*/ 1230238 w 4746745"/>
                  <a:gd name="connsiteY12" fmla="*/ 536336 h 537302"/>
                  <a:gd name="connsiteX13" fmla="*/ 1112621 w 4746745"/>
                  <a:gd name="connsiteY13" fmla="*/ 537302 h 537302"/>
                  <a:gd name="connsiteX14" fmla="*/ 1047592 w 4746745"/>
                  <a:gd name="connsiteY14" fmla="*/ 536336 h 537302"/>
                  <a:gd name="connsiteX15" fmla="*/ 397152 w 4746745"/>
                  <a:gd name="connsiteY15" fmla="*/ 536336 h 537302"/>
                  <a:gd name="connsiteX16" fmla="*/ 307761 w 4746745"/>
                  <a:gd name="connsiteY16" fmla="*/ 446945 h 537302"/>
                  <a:gd name="connsiteX17" fmla="*/ 0 w 4746745"/>
                  <a:gd name="connsiteY17" fmla="*/ 446072 h 537302"/>
                  <a:gd name="connsiteX18" fmla="*/ 307762 w 4746745"/>
                  <a:gd name="connsiteY18" fmla="*/ 312863 h 537302"/>
                  <a:gd name="connsiteX19" fmla="*/ 291380 w 4746745"/>
                  <a:gd name="connsiteY19" fmla="*/ 341281 h 537302"/>
                  <a:gd name="connsiteX20" fmla="*/ 307761 w 4746745"/>
                  <a:gd name="connsiteY20" fmla="*/ 89391 h 537302"/>
                  <a:gd name="connsiteX0" fmla="*/ 307761 w 4746745"/>
                  <a:gd name="connsiteY0" fmla="*/ 89391 h 537302"/>
                  <a:gd name="connsiteX1" fmla="*/ 397152 w 4746745"/>
                  <a:gd name="connsiteY1" fmla="*/ 0 h 537302"/>
                  <a:gd name="connsiteX2" fmla="*/ 1047592 w 4746745"/>
                  <a:gd name="connsiteY2" fmla="*/ 0 h 537302"/>
                  <a:gd name="connsiteX3" fmla="*/ 1047592 w 4746745"/>
                  <a:gd name="connsiteY3" fmla="*/ 0 h 537302"/>
                  <a:gd name="connsiteX4" fmla="*/ 2157338 w 4746745"/>
                  <a:gd name="connsiteY4" fmla="*/ 0 h 537302"/>
                  <a:gd name="connsiteX5" fmla="*/ 4657354 w 4746745"/>
                  <a:gd name="connsiteY5" fmla="*/ 0 h 537302"/>
                  <a:gd name="connsiteX6" fmla="*/ 4746745 w 4746745"/>
                  <a:gd name="connsiteY6" fmla="*/ 89391 h 537302"/>
                  <a:gd name="connsiteX7" fmla="*/ 4746745 w 4746745"/>
                  <a:gd name="connsiteY7" fmla="*/ 312863 h 537302"/>
                  <a:gd name="connsiteX8" fmla="*/ 4746745 w 4746745"/>
                  <a:gd name="connsiteY8" fmla="*/ 312863 h 537302"/>
                  <a:gd name="connsiteX9" fmla="*/ 4746745 w 4746745"/>
                  <a:gd name="connsiteY9" fmla="*/ 446947 h 537302"/>
                  <a:gd name="connsiteX10" fmla="*/ 4746745 w 4746745"/>
                  <a:gd name="connsiteY10" fmla="*/ 446945 h 537302"/>
                  <a:gd name="connsiteX11" fmla="*/ 4657354 w 4746745"/>
                  <a:gd name="connsiteY11" fmla="*/ 536336 h 537302"/>
                  <a:gd name="connsiteX12" fmla="*/ 1230238 w 4746745"/>
                  <a:gd name="connsiteY12" fmla="*/ 536336 h 537302"/>
                  <a:gd name="connsiteX13" fmla="*/ 1112621 w 4746745"/>
                  <a:gd name="connsiteY13" fmla="*/ 537302 h 537302"/>
                  <a:gd name="connsiteX14" fmla="*/ 1047592 w 4746745"/>
                  <a:gd name="connsiteY14" fmla="*/ 536336 h 537302"/>
                  <a:gd name="connsiteX15" fmla="*/ 397152 w 4746745"/>
                  <a:gd name="connsiteY15" fmla="*/ 536336 h 537302"/>
                  <a:gd name="connsiteX16" fmla="*/ 307761 w 4746745"/>
                  <a:gd name="connsiteY16" fmla="*/ 446945 h 537302"/>
                  <a:gd name="connsiteX17" fmla="*/ 0 w 4746745"/>
                  <a:gd name="connsiteY17" fmla="*/ 446072 h 537302"/>
                  <a:gd name="connsiteX18" fmla="*/ 307762 w 4746745"/>
                  <a:gd name="connsiteY18" fmla="*/ 312863 h 537302"/>
                  <a:gd name="connsiteX19" fmla="*/ 291380 w 4746745"/>
                  <a:gd name="connsiteY19" fmla="*/ 341281 h 537302"/>
                  <a:gd name="connsiteX20" fmla="*/ 307761 w 4746745"/>
                  <a:gd name="connsiteY20" fmla="*/ 89391 h 537302"/>
                  <a:gd name="connsiteX0" fmla="*/ 307761 w 4746745"/>
                  <a:gd name="connsiteY0" fmla="*/ 89391 h 537302"/>
                  <a:gd name="connsiteX1" fmla="*/ 397152 w 4746745"/>
                  <a:gd name="connsiteY1" fmla="*/ 0 h 537302"/>
                  <a:gd name="connsiteX2" fmla="*/ 1047592 w 4746745"/>
                  <a:gd name="connsiteY2" fmla="*/ 0 h 537302"/>
                  <a:gd name="connsiteX3" fmla="*/ 1047592 w 4746745"/>
                  <a:gd name="connsiteY3" fmla="*/ 0 h 537302"/>
                  <a:gd name="connsiteX4" fmla="*/ 2157338 w 4746745"/>
                  <a:gd name="connsiteY4" fmla="*/ 0 h 537302"/>
                  <a:gd name="connsiteX5" fmla="*/ 4657354 w 4746745"/>
                  <a:gd name="connsiteY5" fmla="*/ 0 h 537302"/>
                  <a:gd name="connsiteX6" fmla="*/ 4746745 w 4746745"/>
                  <a:gd name="connsiteY6" fmla="*/ 89391 h 537302"/>
                  <a:gd name="connsiteX7" fmla="*/ 4746745 w 4746745"/>
                  <a:gd name="connsiteY7" fmla="*/ 312863 h 537302"/>
                  <a:gd name="connsiteX8" fmla="*/ 4746745 w 4746745"/>
                  <a:gd name="connsiteY8" fmla="*/ 312863 h 537302"/>
                  <a:gd name="connsiteX9" fmla="*/ 4746745 w 4746745"/>
                  <a:gd name="connsiteY9" fmla="*/ 446947 h 537302"/>
                  <a:gd name="connsiteX10" fmla="*/ 4746745 w 4746745"/>
                  <a:gd name="connsiteY10" fmla="*/ 446945 h 537302"/>
                  <a:gd name="connsiteX11" fmla="*/ 4657354 w 4746745"/>
                  <a:gd name="connsiteY11" fmla="*/ 536336 h 537302"/>
                  <a:gd name="connsiteX12" fmla="*/ 1230238 w 4746745"/>
                  <a:gd name="connsiteY12" fmla="*/ 536336 h 537302"/>
                  <a:gd name="connsiteX13" fmla="*/ 1112621 w 4746745"/>
                  <a:gd name="connsiteY13" fmla="*/ 537302 h 537302"/>
                  <a:gd name="connsiteX14" fmla="*/ 1047592 w 4746745"/>
                  <a:gd name="connsiteY14" fmla="*/ 536336 h 537302"/>
                  <a:gd name="connsiteX15" fmla="*/ 397152 w 4746745"/>
                  <a:gd name="connsiteY15" fmla="*/ 536336 h 537302"/>
                  <a:gd name="connsiteX16" fmla="*/ 307761 w 4746745"/>
                  <a:gd name="connsiteY16" fmla="*/ 446945 h 537302"/>
                  <a:gd name="connsiteX17" fmla="*/ 0 w 4746745"/>
                  <a:gd name="connsiteY17" fmla="*/ 446072 h 537302"/>
                  <a:gd name="connsiteX18" fmla="*/ 307762 w 4746745"/>
                  <a:gd name="connsiteY18" fmla="*/ 312863 h 537302"/>
                  <a:gd name="connsiteX19" fmla="*/ 291380 w 4746745"/>
                  <a:gd name="connsiteY19" fmla="*/ 341281 h 537302"/>
                  <a:gd name="connsiteX20" fmla="*/ 307761 w 4746745"/>
                  <a:gd name="connsiteY20" fmla="*/ 89391 h 537302"/>
                  <a:gd name="connsiteX0" fmla="*/ 307761 w 4746745"/>
                  <a:gd name="connsiteY0" fmla="*/ 89391 h 537302"/>
                  <a:gd name="connsiteX1" fmla="*/ 397152 w 4746745"/>
                  <a:gd name="connsiteY1" fmla="*/ 0 h 537302"/>
                  <a:gd name="connsiteX2" fmla="*/ 1047592 w 4746745"/>
                  <a:gd name="connsiteY2" fmla="*/ 0 h 537302"/>
                  <a:gd name="connsiteX3" fmla="*/ 1047592 w 4746745"/>
                  <a:gd name="connsiteY3" fmla="*/ 0 h 537302"/>
                  <a:gd name="connsiteX4" fmla="*/ 2157338 w 4746745"/>
                  <a:gd name="connsiteY4" fmla="*/ 0 h 537302"/>
                  <a:gd name="connsiteX5" fmla="*/ 4657354 w 4746745"/>
                  <a:gd name="connsiteY5" fmla="*/ 0 h 537302"/>
                  <a:gd name="connsiteX6" fmla="*/ 4746745 w 4746745"/>
                  <a:gd name="connsiteY6" fmla="*/ 89391 h 537302"/>
                  <a:gd name="connsiteX7" fmla="*/ 4746745 w 4746745"/>
                  <a:gd name="connsiteY7" fmla="*/ 312863 h 537302"/>
                  <a:gd name="connsiteX8" fmla="*/ 4746745 w 4746745"/>
                  <a:gd name="connsiteY8" fmla="*/ 312863 h 537302"/>
                  <a:gd name="connsiteX9" fmla="*/ 4746745 w 4746745"/>
                  <a:gd name="connsiteY9" fmla="*/ 446947 h 537302"/>
                  <a:gd name="connsiteX10" fmla="*/ 4746745 w 4746745"/>
                  <a:gd name="connsiteY10" fmla="*/ 446945 h 537302"/>
                  <a:gd name="connsiteX11" fmla="*/ 4657354 w 4746745"/>
                  <a:gd name="connsiteY11" fmla="*/ 536336 h 537302"/>
                  <a:gd name="connsiteX12" fmla="*/ 1230238 w 4746745"/>
                  <a:gd name="connsiteY12" fmla="*/ 536336 h 537302"/>
                  <a:gd name="connsiteX13" fmla="*/ 1112621 w 4746745"/>
                  <a:gd name="connsiteY13" fmla="*/ 537302 h 537302"/>
                  <a:gd name="connsiteX14" fmla="*/ 1047592 w 4746745"/>
                  <a:gd name="connsiteY14" fmla="*/ 536336 h 537302"/>
                  <a:gd name="connsiteX15" fmla="*/ 397152 w 4746745"/>
                  <a:gd name="connsiteY15" fmla="*/ 536336 h 537302"/>
                  <a:gd name="connsiteX16" fmla="*/ 307761 w 4746745"/>
                  <a:gd name="connsiteY16" fmla="*/ 446945 h 537302"/>
                  <a:gd name="connsiteX17" fmla="*/ 0 w 4746745"/>
                  <a:gd name="connsiteY17" fmla="*/ 446072 h 537302"/>
                  <a:gd name="connsiteX18" fmla="*/ 307762 w 4746745"/>
                  <a:gd name="connsiteY18" fmla="*/ 312863 h 537302"/>
                  <a:gd name="connsiteX19" fmla="*/ 324144 w 4746745"/>
                  <a:gd name="connsiteY19" fmla="*/ 337320 h 537302"/>
                  <a:gd name="connsiteX20" fmla="*/ 307761 w 4746745"/>
                  <a:gd name="connsiteY20" fmla="*/ 89391 h 537302"/>
                  <a:gd name="connsiteX0" fmla="*/ 307761 w 4746745"/>
                  <a:gd name="connsiteY0" fmla="*/ 89391 h 537302"/>
                  <a:gd name="connsiteX1" fmla="*/ 397152 w 4746745"/>
                  <a:gd name="connsiteY1" fmla="*/ 0 h 537302"/>
                  <a:gd name="connsiteX2" fmla="*/ 1047592 w 4746745"/>
                  <a:gd name="connsiteY2" fmla="*/ 0 h 537302"/>
                  <a:gd name="connsiteX3" fmla="*/ 1047592 w 4746745"/>
                  <a:gd name="connsiteY3" fmla="*/ 0 h 537302"/>
                  <a:gd name="connsiteX4" fmla="*/ 2157338 w 4746745"/>
                  <a:gd name="connsiteY4" fmla="*/ 0 h 537302"/>
                  <a:gd name="connsiteX5" fmla="*/ 4657354 w 4746745"/>
                  <a:gd name="connsiteY5" fmla="*/ 0 h 537302"/>
                  <a:gd name="connsiteX6" fmla="*/ 4746745 w 4746745"/>
                  <a:gd name="connsiteY6" fmla="*/ 89391 h 537302"/>
                  <a:gd name="connsiteX7" fmla="*/ 4746745 w 4746745"/>
                  <a:gd name="connsiteY7" fmla="*/ 312863 h 537302"/>
                  <a:gd name="connsiteX8" fmla="*/ 4746745 w 4746745"/>
                  <a:gd name="connsiteY8" fmla="*/ 312863 h 537302"/>
                  <a:gd name="connsiteX9" fmla="*/ 4746745 w 4746745"/>
                  <a:gd name="connsiteY9" fmla="*/ 446947 h 537302"/>
                  <a:gd name="connsiteX10" fmla="*/ 4746745 w 4746745"/>
                  <a:gd name="connsiteY10" fmla="*/ 446945 h 537302"/>
                  <a:gd name="connsiteX11" fmla="*/ 4657354 w 4746745"/>
                  <a:gd name="connsiteY11" fmla="*/ 536336 h 537302"/>
                  <a:gd name="connsiteX12" fmla="*/ 1230238 w 4746745"/>
                  <a:gd name="connsiteY12" fmla="*/ 536336 h 537302"/>
                  <a:gd name="connsiteX13" fmla="*/ 1112621 w 4746745"/>
                  <a:gd name="connsiteY13" fmla="*/ 537302 h 537302"/>
                  <a:gd name="connsiteX14" fmla="*/ 1047592 w 4746745"/>
                  <a:gd name="connsiteY14" fmla="*/ 536336 h 537302"/>
                  <a:gd name="connsiteX15" fmla="*/ 397152 w 4746745"/>
                  <a:gd name="connsiteY15" fmla="*/ 536336 h 537302"/>
                  <a:gd name="connsiteX16" fmla="*/ 307761 w 4746745"/>
                  <a:gd name="connsiteY16" fmla="*/ 446945 h 537302"/>
                  <a:gd name="connsiteX17" fmla="*/ 0 w 4746745"/>
                  <a:gd name="connsiteY17" fmla="*/ 446072 h 537302"/>
                  <a:gd name="connsiteX18" fmla="*/ 373291 w 4746745"/>
                  <a:gd name="connsiteY18" fmla="*/ 320785 h 537302"/>
                  <a:gd name="connsiteX19" fmla="*/ 324144 w 4746745"/>
                  <a:gd name="connsiteY19" fmla="*/ 337320 h 537302"/>
                  <a:gd name="connsiteX20" fmla="*/ 307761 w 4746745"/>
                  <a:gd name="connsiteY20" fmla="*/ 89391 h 537302"/>
                  <a:gd name="connsiteX0" fmla="*/ 307761 w 4746745"/>
                  <a:gd name="connsiteY0" fmla="*/ 89391 h 537302"/>
                  <a:gd name="connsiteX1" fmla="*/ 397152 w 4746745"/>
                  <a:gd name="connsiteY1" fmla="*/ 0 h 537302"/>
                  <a:gd name="connsiteX2" fmla="*/ 1047592 w 4746745"/>
                  <a:gd name="connsiteY2" fmla="*/ 0 h 537302"/>
                  <a:gd name="connsiteX3" fmla="*/ 1047592 w 4746745"/>
                  <a:gd name="connsiteY3" fmla="*/ 0 h 537302"/>
                  <a:gd name="connsiteX4" fmla="*/ 2157338 w 4746745"/>
                  <a:gd name="connsiteY4" fmla="*/ 0 h 537302"/>
                  <a:gd name="connsiteX5" fmla="*/ 4657354 w 4746745"/>
                  <a:gd name="connsiteY5" fmla="*/ 0 h 537302"/>
                  <a:gd name="connsiteX6" fmla="*/ 4746745 w 4746745"/>
                  <a:gd name="connsiteY6" fmla="*/ 89391 h 537302"/>
                  <a:gd name="connsiteX7" fmla="*/ 4746745 w 4746745"/>
                  <a:gd name="connsiteY7" fmla="*/ 312863 h 537302"/>
                  <a:gd name="connsiteX8" fmla="*/ 4746745 w 4746745"/>
                  <a:gd name="connsiteY8" fmla="*/ 312863 h 537302"/>
                  <a:gd name="connsiteX9" fmla="*/ 4746745 w 4746745"/>
                  <a:gd name="connsiteY9" fmla="*/ 446947 h 537302"/>
                  <a:gd name="connsiteX10" fmla="*/ 4746745 w 4746745"/>
                  <a:gd name="connsiteY10" fmla="*/ 446945 h 537302"/>
                  <a:gd name="connsiteX11" fmla="*/ 4657354 w 4746745"/>
                  <a:gd name="connsiteY11" fmla="*/ 536336 h 537302"/>
                  <a:gd name="connsiteX12" fmla="*/ 1230238 w 4746745"/>
                  <a:gd name="connsiteY12" fmla="*/ 536336 h 537302"/>
                  <a:gd name="connsiteX13" fmla="*/ 1112621 w 4746745"/>
                  <a:gd name="connsiteY13" fmla="*/ 537302 h 537302"/>
                  <a:gd name="connsiteX14" fmla="*/ 1047592 w 4746745"/>
                  <a:gd name="connsiteY14" fmla="*/ 536336 h 537302"/>
                  <a:gd name="connsiteX15" fmla="*/ 397152 w 4746745"/>
                  <a:gd name="connsiteY15" fmla="*/ 536336 h 537302"/>
                  <a:gd name="connsiteX16" fmla="*/ 307761 w 4746745"/>
                  <a:gd name="connsiteY16" fmla="*/ 446945 h 537302"/>
                  <a:gd name="connsiteX17" fmla="*/ 0 w 4746745"/>
                  <a:gd name="connsiteY17" fmla="*/ 446072 h 537302"/>
                  <a:gd name="connsiteX18" fmla="*/ 373291 w 4746745"/>
                  <a:gd name="connsiteY18" fmla="*/ 320785 h 537302"/>
                  <a:gd name="connsiteX19" fmla="*/ 340526 w 4746745"/>
                  <a:gd name="connsiteY19" fmla="*/ 337320 h 537302"/>
                  <a:gd name="connsiteX20" fmla="*/ 307761 w 4746745"/>
                  <a:gd name="connsiteY20" fmla="*/ 89391 h 537302"/>
                  <a:gd name="connsiteX0" fmla="*/ 307761 w 4746745"/>
                  <a:gd name="connsiteY0" fmla="*/ 89391 h 537302"/>
                  <a:gd name="connsiteX1" fmla="*/ 397152 w 4746745"/>
                  <a:gd name="connsiteY1" fmla="*/ 0 h 537302"/>
                  <a:gd name="connsiteX2" fmla="*/ 1047592 w 4746745"/>
                  <a:gd name="connsiteY2" fmla="*/ 0 h 537302"/>
                  <a:gd name="connsiteX3" fmla="*/ 1047592 w 4746745"/>
                  <a:gd name="connsiteY3" fmla="*/ 0 h 537302"/>
                  <a:gd name="connsiteX4" fmla="*/ 2157338 w 4746745"/>
                  <a:gd name="connsiteY4" fmla="*/ 0 h 537302"/>
                  <a:gd name="connsiteX5" fmla="*/ 4657354 w 4746745"/>
                  <a:gd name="connsiteY5" fmla="*/ 0 h 537302"/>
                  <a:gd name="connsiteX6" fmla="*/ 4746745 w 4746745"/>
                  <a:gd name="connsiteY6" fmla="*/ 89391 h 537302"/>
                  <a:gd name="connsiteX7" fmla="*/ 4746745 w 4746745"/>
                  <a:gd name="connsiteY7" fmla="*/ 312863 h 537302"/>
                  <a:gd name="connsiteX8" fmla="*/ 4746745 w 4746745"/>
                  <a:gd name="connsiteY8" fmla="*/ 312863 h 537302"/>
                  <a:gd name="connsiteX9" fmla="*/ 4746745 w 4746745"/>
                  <a:gd name="connsiteY9" fmla="*/ 446947 h 537302"/>
                  <a:gd name="connsiteX10" fmla="*/ 4746745 w 4746745"/>
                  <a:gd name="connsiteY10" fmla="*/ 446945 h 537302"/>
                  <a:gd name="connsiteX11" fmla="*/ 4657354 w 4746745"/>
                  <a:gd name="connsiteY11" fmla="*/ 536336 h 537302"/>
                  <a:gd name="connsiteX12" fmla="*/ 1230238 w 4746745"/>
                  <a:gd name="connsiteY12" fmla="*/ 536336 h 537302"/>
                  <a:gd name="connsiteX13" fmla="*/ 1112621 w 4746745"/>
                  <a:gd name="connsiteY13" fmla="*/ 537302 h 537302"/>
                  <a:gd name="connsiteX14" fmla="*/ 1047592 w 4746745"/>
                  <a:gd name="connsiteY14" fmla="*/ 536336 h 537302"/>
                  <a:gd name="connsiteX15" fmla="*/ 397152 w 4746745"/>
                  <a:gd name="connsiteY15" fmla="*/ 536336 h 537302"/>
                  <a:gd name="connsiteX16" fmla="*/ 307761 w 4746745"/>
                  <a:gd name="connsiteY16" fmla="*/ 446945 h 537302"/>
                  <a:gd name="connsiteX17" fmla="*/ 0 w 4746745"/>
                  <a:gd name="connsiteY17" fmla="*/ 446072 h 537302"/>
                  <a:gd name="connsiteX18" fmla="*/ 373291 w 4746745"/>
                  <a:gd name="connsiteY18" fmla="*/ 320785 h 537302"/>
                  <a:gd name="connsiteX19" fmla="*/ 356908 w 4746745"/>
                  <a:gd name="connsiteY19" fmla="*/ 321475 h 537302"/>
                  <a:gd name="connsiteX20" fmla="*/ 307761 w 4746745"/>
                  <a:gd name="connsiteY20" fmla="*/ 89391 h 537302"/>
                  <a:gd name="connsiteX0" fmla="*/ 225850 w 4664834"/>
                  <a:gd name="connsiteY0" fmla="*/ 89391 h 537302"/>
                  <a:gd name="connsiteX1" fmla="*/ 315241 w 4664834"/>
                  <a:gd name="connsiteY1" fmla="*/ 0 h 537302"/>
                  <a:gd name="connsiteX2" fmla="*/ 965681 w 4664834"/>
                  <a:gd name="connsiteY2" fmla="*/ 0 h 537302"/>
                  <a:gd name="connsiteX3" fmla="*/ 965681 w 4664834"/>
                  <a:gd name="connsiteY3" fmla="*/ 0 h 537302"/>
                  <a:gd name="connsiteX4" fmla="*/ 2075427 w 4664834"/>
                  <a:gd name="connsiteY4" fmla="*/ 0 h 537302"/>
                  <a:gd name="connsiteX5" fmla="*/ 4575443 w 4664834"/>
                  <a:gd name="connsiteY5" fmla="*/ 0 h 537302"/>
                  <a:gd name="connsiteX6" fmla="*/ 4664834 w 4664834"/>
                  <a:gd name="connsiteY6" fmla="*/ 89391 h 537302"/>
                  <a:gd name="connsiteX7" fmla="*/ 4664834 w 4664834"/>
                  <a:gd name="connsiteY7" fmla="*/ 312863 h 537302"/>
                  <a:gd name="connsiteX8" fmla="*/ 4664834 w 4664834"/>
                  <a:gd name="connsiteY8" fmla="*/ 312863 h 537302"/>
                  <a:gd name="connsiteX9" fmla="*/ 4664834 w 4664834"/>
                  <a:gd name="connsiteY9" fmla="*/ 446947 h 537302"/>
                  <a:gd name="connsiteX10" fmla="*/ 4664834 w 4664834"/>
                  <a:gd name="connsiteY10" fmla="*/ 446945 h 537302"/>
                  <a:gd name="connsiteX11" fmla="*/ 4575443 w 4664834"/>
                  <a:gd name="connsiteY11" fmla="*/ 536336 h 537302"/>
                  <a:gd name="connsiteX12" fmla="*/ 1148327 w 4664834"/>
                  <a:gd name="connsiteY12" fmla="*/ 536336 h 537302"/>
                  <a:gd name="connsiteX13" fmla="*/ 1030710 w 4664834"/>
                  <a:gd name="connsiteY13" fmla="*/ 537302 h 537302"/>
                  <a:gd name="connsiteX14" fmla="*/ 965681 w 4664834"/>
                  <a:gd name="connsiteY14" fmla="*/ 536336 h 537302"/>
                  <a:gd name="connsiteX15" fmla="*/ 315241 w 4664834"/>
                  <a:gd name="connsiteY15" fmla="*/ 536336 h 537302"/>
                  <a:gd name="connsiteX16" fmla="*/ 225850 w 4664834"/>
                  <a:gd name="connsiteY16" fmla="*/ 446945 h 537302"/>
                  <a:gd name="connsiteX17" fmla="*/ 0 w 4664834"/>
                  <a:gd name="connsiteY17" fmla="*/ 434189 h 537302"/>
                  <a:gd name="connsiteX18" fmla="*/ 291380 w 4664834"/>
                  <a:gd name="connsiteY18" fmla="*/ 320785 h 537302"/>
                  <a:gd name="connsiteX19" fmla="*/ 274997 w 4664834"/>
                  <a:gd name="connsiteY19" fmla="*/ 321475 h 537302"/>
                  <a:gd name="connsiteX20" fmla="*/ 225850 w 4664834"/>
                  <a:gd name="connsiteY20" fmla="*/ 89391 h 537302"/>
                  <a:gd name="connsiteX0" fmla="*/ 242233 w 4664834"/>
                  <a:gd name="connsiteY0" fmla="*/ 89391 h 537302"/>
                  <a:gd name="connsiteX1" fmla="*/ 315241 w 4664834"/>
                  <a:gd name="connsiteY1" fmla="*/ 0 h 537302"/>
                  <a:gd name="connsiteX2" fmla="*/ 965681 w 4664834"/>
                  <a:gd name="connsiteY2" fmla="*/ 0 h 537302"/>
                  <a:gd name="connsiteX3" fmla="*/ 965681 w 4664834"/>
                  <a:gd name="connsiteY3" fmla="*/ 0 h 537302"/>
                  <a:gd name="connsiteX4" fmla="*/ 2075427 w 4664834"/>
                  <a:gd name="connsiteY4" fmla="*/ 0 h 537302"/>
                  <a:gd name="connsiteX5" fmla="*/ 4575443 w 4664834"/>
                  <a:gd name="connsiteY5" fmla="*/ 0 h 537302"/>
                  <a:gd name="connsiteX6" fmla="*/ 4664834 w 4664834"/>
                  <a:gd name="connsiteY6" fmla="*/ 89391 h 537302"/>
                  <a:gd name="connsiteX7" fmla="*/ 4664834 w 4664834"/>
                  <a:gd name="connsiteY7" fmla="*/ 312863 h 537302"/>
                  <a:gd name="connsiteX8" fmla="*/ 4664834 w 4664834"/>
                  <a:gd name="connsiteY8" fmla="*/ 312863 h 537302"/>
                  <a:gd name="connsiteX9" fmla="*/ 4664834 w 4664834"/>
                  <a:gd name="connsiteY9" fmla="*/ 446947 h 537302"/>
                  <a:gd name="connsiteX10" fmla="*/ 4664834 w 4664834"/>
                  <a:gd name="connsiteY10" fmla="*/ 446945 h 537302"/>
                  <a:gd name="connsiteX11" fmla="*/ 4575443 w 4664834"/>
                  <a:gd name="connsiteY11" fmla="*/ 536336 h 537302"/>
                  <a:gd name="connsiteX12" fmla="*/ 1148327 w 4664834"/>
                  <a:gd name="connsiteY12" fmla="*/ 536336 h 537302"/>
                  <a:gd name="connsiteX13" fmla="*/ 1030710 w 4664834"/>
                  <a:gd name="connsiteY13" fmla="*/ 537302 h 537302"/>
                  <a:gd name="connsiteX14" fmla="*/ 965681 w 4664834"/>
                  <a:gd name="connsiteY14" fmla="*/ 536336 h 537302"/>
                  <a:gd name="connsiteX15" fmla="*/ 315241 w 4664834"/>
                  <a:gd name="connsiteY15" fmla="*/ 536336 h 537302"/>
                  <a:gd name="connsiteX16" fmla="*/ 225850 w 4664834"/>
                  <a:gd name="connsiteY16" fmla="*/ 446945 h 537302"/>
                  <a:gd name="connsiteX17" fmla="*/ 0 w 4664834"/>
                  <a:gd name="connsiteY17" fmla="*/ 434189 h 537302"/>
                  <a:gd name="connsiteX18" fmla="*/ 291380 w 4664834"/>
                  <a:gd name="connsiteY18" fmla="*/ 320785 h 537302"/>
                  <a:gd name="connsiteX19" fmla="*/ 274997 w 4664834"/>
                  <a:gd name="connsiteY19" fmla="*/ 321475 h 537302"/>
                  <a:gd name="connsiteX20" fmla="*/ 242233 w 4664834"/>
                  <a:gd name="connsiteY20" fmla="*/ 89391 h 537302"/>
                  <a:gd name="connsiteX0" fmla="*/ 242233 w 4664834"/>
                  <a:gd name="connsiteY0" fmla="*/ 89391 h 537302"/>
                  <a:gd name="connsiteX1" fmla="*/ 315241 w 4664834"/>
                  <a:gd name="connsiteY1" fmla="*/ 0 h 537302"/>
                  <a:gd name="connsiteX2" fmla="*/ 965681 w 4664834"/>
                  <a:gd name="connsiteY2" fmla="*/ 0 h 537302"/>
                  <a:gd name="connsiteX3" fmla="*/ 965681 w 4664834"/>
                  <a:gd name="connsiteY3" fmla="*/ 0 h 537302"/>
                  <a:gd name="connsiteX4" fmla="*/ 2075427 w 4664834"/>
                  <a:gd name="connsiteY4" fmla="*/ 0 h 537302"/>
                  <a:gd name="connsiteX5" fmla="*/ 4575443 w 4664834"/>
                  <a:gd name="connsiteY5" fmla="*/ 0 h 537302"/>
                  <a:gd name="connsiteX6" fmla="*/ 4664834 w 4664834"/>
                  <a:gd name="connsiteY6" fmla="*/ 89391 h 537302"/>
                  <a:gd name="connsiteX7" fmla="*/ 4664834 w 4664834"/>
                  <a:gd name="connsiteY7" fmla="*/ 312863 h 537302"/>
                  <a:gd name="connsiteX8" fmla="*/ 4664834 w 4664834"/>
                  <a:gd name="connsiteY8" fmla="*/ 312863 h 537302"/>
                  <a:gd name="connsiteX9" fmla="*/ 4664834 w 4664834"/>
                  <a:gd name="connsiteY9" fmla="*/ 446947 h 537302"/>
                  <a:gd name="connsiteX10" fmla="*/ 4664834 w 4664834"/>
                  <a:gd name="connsiteY10" fmla="*/ 446945 h 537302"/>
                  <a:gd name="connsiteX11" fmla="*/ 4575443 w 4664834"/>
                  <a:gd name="connsiteY11" fmla="*/ 536336 h 537302"/>
                  <a:gd name="connsiteX12" fmla="*/ 1148327 w 4664834"/>
                  <a:gd name="connsiteY12" fmla="*/ 536336 h 537302"/>
                  <a:gd name="connsiteX13" fmla="*/ 1030710 w 4664834"/>
                  <a:gd name="connsiteY13" fmla="*/ 537302 h 537302"/>
                  <a:gd name="connsiteX14" fmla="*/ 965681 w 4664834"/>
                  <a:gd name="connsiteY14" fmla="*/ 536336 h 537302"/>
                  <a:gd name="connsiteX15" fmla="*/ 315241 w 4664834"/>
                  <a:gd name="connsiteY15" fmla="*/ 536336 h 537302"/>
                  <a:gd name="connsiteX16" fmla="*/ 225850 w 4664834"/>
                  <a:gd name="connsiteY16" fmla="*/ 446945 h 537302"/>
                  <a:gd name="connsiteX17" fmla="*/ 0 w 4664834"/>
                  <a:gd name="connsiteY17" fmla="*/ 434189 h 537302"/>
                  <a:gd name="connsiteX18" fmla="*/ 291380 w 4664834"/>
                  <a:gd name="connsiteY18" fmla="*/ 320785 h 537302"/>
                  <a:gd name="connsiteX19" fmla="*/ 274997 w 4664834"/>
                  <a:gd name="connsiteY19" fmla="*/ 321475 h 537302"/>
                  <a:gd name="connsiteX20" fmla="*/ 242233 w 4664834"/>
                  <a:gd name="connsiteY20" fmla="*/ 89391 h 5373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</a:cxnLst>
                <a:rect l="l" t="t" r="r" b="b"/>
                <a:pathLst>
                  <a:path w="4664834" h="537302">
                    <a:moveTo>
                      <a:pt x="242233" y="89391"/>
                    </a:moveTo>
                    <a:cubicBezTo>
                      <a:pt x="242233" y="40022"/>
                      <a:pt x="265872" y="0"/>
                      <a:pt x="315241" y="0"/>
                    </a:cubicBezTo>
                    <a:lnTo>
                      <a:pt x="965681" y="0"/>
                    </a:lnTo>
                    <a:lnTo>
                      <a:pt x="965681" y="0"/>
                    </a:lnTo>
                    <a:lnTo>
                      <a:pt x="2075427" y="0"/>
                    </a:lnTo>
                    <a:lnTo>
                      <a:pt x="4575443" y="0"/>
                    </a:lnTo>
                    <a:cubicBezTo>
                      <a:pt x="4624812" y="0"/>
                      <a:pt x="4664834" y="40022"/>
                      <a:pt x="4664834" y="89391"/>
                    </a:cubicBezTo>
                    <a:lnTo>
                      <a:pt x="4664834" y="312863"/>
                    </a:lnTo>
                    <a:lnTo>
                      <a:pt x="4664834" y="312863"/>
                    </a:lnTo>
                    <a:lnTo>
                      <a:pt x="4664834" y="446947"/>
                    </a:lnTo>
                    <a:lnTo>
                      <a:pt x="4664834" y="446945"/>
                    </a:lnTo>
                    <a:cubicBezTo>
                      <a:pt x="4664834" y="496314"/>
                      <a:pt x="4624812" y="536336"/>
                      <a:pt x="4575443" y="536336"/>
                    </a:cubicBezTo>
                    <a:lnTo>
                      <a:pt x="1148327" y="536336"/>
                    </a:lnTo>
                    <a:lnTo>
                      <a:pt x="1030710" y="537302"/>
                    </a:lnTo>
                    <a:lnTo>
                      <a:pt x="965681" y="536336"/>
                    </a:lnTo>
                    <a:lnTo>
                      <a:pt x="315241" y="536336"/>
                    </a:lnTo>
                    <a:cubicBezTo>
                      <a:pt x="265872" y="536336"/>
                      <a:pt x="225850" y="496314"/>
                      <a:pt x="225850" y="446945"/>
                    </a:cubicBezTo>
                    <a:lnTo>
                      <a:pt x="0" y="434189"/>
                    </a:lnTo>
                    <a:lnTo>
                      <a:pt x="291380" y="320785"/>
                    </a:lnTo>
                    <a:lnTo>
                      <a:pt x="274997" y="321475"/>
                    </a:lnTo>
                    <a:lnTo>
                      <a:pt x="242233" y="89391"/>
                    </a:lnTo>
                    <a:close/>
                  </a:path>
                </a:pathLst>
              </a:custGeom>
              <a:solidFill>
                <a:srgbClr val="5B9BD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ja-JP" altLang="en-US" sz="1000" b="1" kern="100" dirty="0">
                    <a:solidFill>
                      <a:schemeClr val="bg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  </a:t>
                </a:r>
                <a:endParaRPr lang="en-US" altLang="ja-JP" sz="1100" b="1" kern="100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  <p:sp>
            <p:nvSpPr>
              <p:cNvPr id="220" name="テキスト ボックス 219">
                <a:extLst>
                  <a:ext uri="{FF2B5EF4-FFF2-40B4-BE49-F238E27FC236}">
                    <a16:creationId xmlns:a16="http://schemas.microsoft.com/office/drawing/2014/main" xmlns="" id="{26679E1C-A18B-49EB-9FB4-ADCEC8741FAB}"/>
                  </a:ext>
                </a:extLst>
              </p:cNvPr>
              <p:cNvSpPr txBox="1"/>
              <p:nvPr/>
            </p:nvSpPr>
            <p:spPr>
              <a:xfrm>
                <a:off x="1038556" y="435627"/>
                <a:ext cx="1624070" cy="1138773"/>
              </a:xfrm>
              <a:prstGeom prst="rect">
                <a:avLst/>
              </a:prstGeom>
              <a:noFill/>
              <a:ln w="12700">
                <a:noFill/>
                <a:prstDash val="solid"/>
              </a:ln>
            </p:spPr>
            <p:txBody>
              <a:bodyPr wrap="square" rtlCol="0">
                <a:spAutoFit/>
              </a:bodyPr>
              <a:lstStyle/>
              <a:p>
                <a:r>
                  <a:rPr lang="ja-JP" altLang="en-US" sz="1050" kern="100" dirty="0">
                    <a:solidFill>
                      <a:schemeClr val="bg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◆</a:t>
                </a:r>
                <a:r>
                  <a:rPr lang="ja-JP" altLang="en-US" sz="1000" b="1" kern="100" dirty="0">
                    <a:solidFill>
                      <a:schemeClr val="bg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業界動向</a:t>
                </a:r>
                <a:endParaRPr lang="en-US" altLang="ja-JP" sz="1000" b="1" kern="100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r>
                  <a:rPr lang="en-US" altLang="ja-JP" sz="900" kern="100" dirty="0">
                    <a:solidFill>
                      <a:schemeClr val="bg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-</a:t>
                </a:r>
                <a:r>
                  <a:rPr lang="ja-JP" altLang="en-US" sz="900" kern="100" dirty="0">
                    <a:solidFill>
                      <a:schemeClr val="bg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農業を取り巻く</a:t>
                </a:r>
                <a:endParaRPr lang="en-US" altLang="ja-JP" sz="900" kern="100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r>
                  <a:rPr lang="ja-JP" altLang="en-US" sz="900" kern="100" dirty="0">
                    <a:solidFill>
                      <a:schemeClr val="bg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　　　　　　概要</a:t>
                </a:r>
                <a:r>
                  <a:rPr lang="en-US" altLang="ja-JP" sz="900" kern="100" dirty="0">
                    <a:solidFill>
                      <a:schemeClr val="bg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-</a:t>
                </a:r>
              </a:p>
              <a:p>
                <a:r>
                  <a:rPr lang="ja-JP" altLang="en-US" sz="1050" kern="100" dirty="0">
                    <a:solidFill>
                      <a:schemeClr val="bg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◆</a:t>
                </a:r>
                <a:r>
                  <a:rPr lang="ja-JP" altLang="en-US" sz="1000" b="1" kern="100" dirty="0">
                    <a:solidFill>
                      <a:schemeClr val="bg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支援のしくみ</a:t>
                </a:r>
                <a:endParaRPr lang="en-US" altLang="ja-JP" sz="1000" b="1" kern="100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r>
                  <a:rPr lang="en-US" altLang="ja-JP" sz="1000" kern="100" dirty="0">
                    <a:solidFill>
                      <a:schemeClr val="bg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-</a:t>
                </a:r>
                <a:r>
                  <a:rPr lang="ja-JP" altLang="en-US" sz="1000" kern="100" dirty="0">
                    <a:solidFill>
                      <a:schemeClr val="bg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農業者には様々</a:t>
                </a:r>
                <a:endParaRPr lang="en-US" altLang="ja-JP" sz="1000" kern="100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r>
                  <a:rPr lang="ja-JP" altLang="en-US" sz="1000" kern="100" dirty="0">
                    <a:solidFill>
                      <a:schemeClr val="bg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な支援組織がある</a:t>
                </a:r>
                <a:r>
                  <a:rPr lang="en-US" altLang="ja-JP" sz="1000" kern="100" dirty="0">
                    <a:solidFill>
                      <a:schemeClr val="bg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-</a:t>
                </a:r>
                <a:endParaRPr lang="en-US" altLang="ja-JP" sz="1050" b="1" kern="100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pPr defTabSz="685800">
                  <a:defRPr/>
                </a:pPr>
                <a:endParaRPr lang="ja-JP" altLang="en-US" sz="900" dirty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</p:grpSp>
        <p:sp>
          <p:nvSpPr>
            <p:cNvPr id="221" name="テキスト ボックス 220">
              <a:extLst>
                <a:ext uri="{FF2B5EF4-FFF2-40B4-BE49-F238E27FC236}">
                  <a16:creationId xmlns:a16="http://schemas.microsoft.com/office/drawing/2014/main" xmlns="" id="{4BDA73C5-A0AC-4DF5-99A5-8880EBE30065}"/>
                </a:ext>
              </a:extLst>
            </p:cNvPr>
            <p:cNvSpPr txBox="1"/>
            <p:nvPr/>
          </p:nvSpPr>
          <p:spPr>
            <a:xfrm>
              <a:off x="2946951" y="3156684"/>
              <a:ext cx="1624070" cy="584775"/>
            </a:xfrm>
            <a:prstGeom prst="rect">
              <a:avLst/>
            </a:prstGeom>
            <a:noFill/>
            <a:ln w="12700">
              <a:noFill/>
              <a:prstDash val="solid"/>
            </a:ln>
          </p:spPr>
          <p:txBody>
            <a:bodyPr wrap="square" rtlCol="0">
              <a:spAutoFit/>
            </a:bodyPr>
            <a:lstStyle/>
            <a:p>
              <a:r>
                <a:rPr lang="ja-JP" altLang="en-US" sz="1100" kern="100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◆</a:t>
              </a:r>
              <a:r>
                <a:rPr lang="ja-JP" altLang="en-US" sz="1100" b="1" kern="100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労務管理</a:t>
              </a:r>
              <a:endParaRPr lang="en-US" altLang="ja-JP" sz="1100" b="1" kern="1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en-US" altLang="ja-JP" sz="1050" kern="100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-</a:t>
              </a:r>
              <a:r>
                <a:rPr lang="ja-JP" altLang="en-US" sz="1050" kern="100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農業には他産業にない様々なルールがある</a:t>
              </a:r>
              <a:r>
                <a:rPr lang="en-US" altLang="ja-JP" sz="1050" kern="100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-</a:t>
              </a:r>
              <a:endPara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sp>
        <p:nvSpPr>
          <p:cNvPr id="310" name="テキスト ボックス 309">
            <a:extLst>
              <a:ext uri="{FF2B5EF4-FFF2-40B4-BE49-F238E27FC236}">
                <a16:creationId xmlns:a16="http://schemas.microsoft.com/office/drawing/2014/main" xmlns="" id="{ACDE9F4A-44D2-43E6-BA19-A3C38FCB23E1}"/>
              </a:ext>
            </a:extLst>
          </p:cNvPr>
          <p:cNvSpPr txBox="1"/>
          <p:nvPr/>
        </p:nvSpPr>
        <p:spPr>
          <a:xfrm>
            <a:off x="965737" y="4276472"/>
            <a:ext cx="2610342" cy="892552"/>
          </a:xfrm>
          <a:prstGeom prst="rect">
            <a:avLst/>
          </a:prstGeom>
          <a:noFill/>
          <a:ln w="12700">
            <a:noFill/>
            <a:prstDash val="solid"/>
          </a:ln>
        </p:spPr>
        <p:txBody>
          <a:bodyPr wrap="square" rtlCol="0">
            <a:spAutoFit/>
          </a:bodyPr>
          <a:lstStyle/>
          <a:p>
            <a:pPr defTabSz="685800">
              <a:defRPr/>
            </a:pP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　中小企業診断士、</a:t>
            </a:r>
            <a:endParaRPr lang="en-US" altLang="ja-JP" sz="9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defTabSz="685800">
              <a:defRPr/>
            </a:pP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　日本プロ農業総合</a:t>
            </a:r>
            <a:endParaRPr lang="en-US" altLang="ja-JP" sz="9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defTabSz="685800">
              <a:defRPr/>
            </a:pP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　支援機構</a:t>
            </a:r>
            <a:endParaRPr lang="en-US" altLang="ja-JP" sz="9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defTabSz="685800">
              <a:defRPr/>
            </a:pP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　上席コンサルタント</a:t>
            </a:r>
            <a:endParaRPr lang="en-US" altLang="ja-JP" sz="9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defTabSz="685800">
              <a:defRPr/>
            </a:pPr>
            <a:r>
              <a:rPr lang="ja-JP" altLang="en-US" sz="105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高田　裕司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先生</a:t>
            </a:r>
          </a:p>
        </p:txBody>
      </p:sp>
      <p:sp>
        <p:nvSpPr>
          <p:cNvPr id="311" name="角丸四角形吹き出し 18">
            <a:extLst>
              <a:ext uri="{FF2B5EF4-FFF2-40B4-BE49-F238E27FC236}">
                <a16:creationId xmlns:a16="http://schemas.microsoft.com/office/drawing/2014/main" xmlns="" id="{C6F4B13E-0710-4FB1-966D-56EF0DF404ED}"/>
              </a:ext>
            </a:extLst>
          </p:cNvPr>
          <p:cNvSpPr/>
          <p:nvPr/>
        </p:nvSpPr>
        <p:spPr>
          <a:xfrm>
            <a:off x="3063900" y="4213031"/>
            <a:ext cx="3522204" cy="852742"/>
          </a:xfrm>
          <a:custGeom>
            <a:avLst/>
            <a:gdLst>
              <a:gd name="connsiteX0" fmla="*/ 0 w 4438984"/>
              <a:gd name="connsiteY0" fmla="*/ 89391 h 536336"/>
              <a:gd name="connsiteX1" fmla="*/ 89391 w 4438984"/>
              <a:gd name="connsiteY1" fmla="*/ 0 h 536336"/>
              <a:gd name="connsiteX2" fmla="*/ 739831 w 4438984"/>
              <a:gd name="connsiteY2" fmla="*/ 0 h 536336"/>
              <a:gd name="connsiteX3" fmla="*/ 739831 w 4438984"/>
              <a:gd name="connsiteY3" fmla="*/ 0 h 536336"/>
              <a:gd name="connsiteX4" fmla="*/ 1849577 w 4438984"/>
              <a:gd name="connsiteY4" fmla="*/ 0 h 536336"/>
              <a:gd name="connsiteX5" fmla="*/ 4349593 w 4438984"/>
              <a:gd name="connsiteY5" fmla="*/ 0 h 536336"/>
              <a:gd name="connsiteX6" fmla="*/ 4438984 w 4438984"/>
              <a:gd name="connsiteY6" fmla="*/ 89391 h 536336"/>
              <a:gd name="connsiteX7" fmla="*/ 4438984 w 4438984"/>
              <a:gd name="connsiteY7" fmla="*/ 312863 h 536336"/>
              <a:gd name="connsiteX8" fmla="*/ 4438984 w 4438984"/>
              <a:gd name="connsiteY8" fmla="*/ 312863 h 536336"/>
              <a:gd name="connsiteX9" fmla="*/ 4438984 w 4438984"/>
              <a:gd name="connsiteY9" fmla="*/ 446947 h 536336"/>
              <a:gd name="connsiteX10" fmla="*/ 4438984 w 4438984"/>
              <a:gd name="connsiteY10" fmla="*/ 446945 h 536336"/>
              <a:gd name="connsiteX11" fmla="*/ 4349593 w 4438984"/>
              <a:gd name="connsiteY11" fmla="*/ 536336 h 536336"/>
              <a:gd name="connsiteX12" fmla="*/ 1849577 w 4438984"/>
              <a:gd name="connsiteY12" fmla="*/ 536336 h 536336"/>
              <a:gd name="connsiteX13" fmla="*/ 786721 w 4438984"/>
              <a:gd name="connsiteY13" fmla="*/ 654180 h 536336"/>
              <a:gd name="connsiteX14" fmla="*/ 739831 w 4438984"/>
              <a:gd name="connsiteY14" fmla="*/ 536336 h 536336"/>
              <a:gd name="connsiteX15" fmla="*/ 89391 w 4438984"/>
              <a:gd name="connsiteY15" fmla="*/ 536336 h 536336"/>
              <a:gd name="connsiteX16" fmla="*/ 0 w 4438984"/>
              <a:gd name="connsiteY16" fmla="*/ 446945 h 536336"/>
              <a:gd name="connsiteX17" fmla="*/ 0 w 4438984"/>
              <a:gd name="connsiteY17" fmla="*/ 446947 h 536336"/>
              <a:gd name="connsiteX18" fmla="*/ 0 w 4438984"/>
              <a:gd name="connsiteY18" fmla="*/ 312863 h 536336"/>
              <a:gd name="connsiteX19" fmla="*/ 0 w 4438984"/>
              <a:gd name="connsiteY19" fmla="*/ 312863 h 536336"/>
              <a:gd name="connsiteX20" fmla="*/ 0 w 4438984"/>
              <a:gd name="connsiteY20" fmla="*/ 89391 h 536336"/>
              <a:gd name="connsiteX0" fmla="*/ 0 w 4438984"/>
              <a:gd name="connsiteY0" fmla="*/ 89391 h 654180"/>
              <a:gd name="connsiteX1" fmla="*/ 89391 w 4438984"/>
              <a:gd name="connsiteY1" fmla="*/ 0 h 654180"/>
              <a:gd name="connsiteX2" fmla="*/ 739831 w 4438984"/>
              <a:gd name="connsiteY2" fmla="*/ 0 h 654180"/>
              <a:gd name="connsiteX3" fmla="*/ 739831 w 4438984"/>
              <a:gd name="connsiteY3" fmla="*/ 0 h 654180"/>
              <a:gd name="connsiteX4" fmla="*/ 1849577 w 4438984"/>
              <a:gd name="connsiteY4" fmla="*/ 0 h 654180"/>
              <a:gd name="connsiteX5" fmla="*/ 4349593 w 4438984"/>
              <a:gd name="connsiteY5" fmla="*/ 0 h 654180"/>
              <a:gd name="connsiteX6" fmla="*/ 4438984 w 4438984"/>
              <a:gd name="connsiteY6" fmla="*/ 89391 h 654180"/>
              <a:gd name="connsiteX7" fmla="*/ 4438984 w 4438984"/>
              <a:gd name="connsiteY7" fmla="*/ 312863 h 654180"/>
              <a:gd name="connsiteX8" fmla="*/ 4438984 w 4438984"/>
              <a:gd name="connsiteY8" fmla="*/ 312863 h 654180"/>
              <a:gd name="connsiteX9" fmla="*/ 4438984 w 4438984"/>
              <a:gd name="connsiteY9" fmla="*/ 446947 h 654180"/>
              <a:gd name="connsiteX10" fmla="*/ 4438984 w 4438984"/>
              <a:gd name="connsiteY10" fmla="*/ 446945 h 654180"/>
              <a:gd name="connsiteX11" fmla="*/ 4349593 w 4438984"/>
              <a:gd name="connsiteY11" fmla="*/ 536336 h 654180"/>
              <a:gd name="connsiteX12" fmla="*/ 1189177 w 4438984"/>
              <a:gd name="connsiteY12" fmla="*/ 549036 h 654180"/>
              <a:gd name="connsiteX13" fmla="*/ 786721 w 4438984"/>
              <a:gd name="connsiteY13" fmla="*/ 654180 h 654180"/>
              <a:gd name="connsiteX14" fmla="*/ 739831 w 4438984"/>
              <a:gd name="connsiteY14" fmla="*/ 536336 h 654180"/>
              <a:gd name="connsiteX15" fmla="*/ 89391 w 4438984"/>
              <a:gd name="connsiteY15" fmla="*/ 536336 h 654180"/>
              <a:gd name="connsiteX16" fmla="*/ 0 w 4438984"/>
              <a:gd name="connsiteY16" fmla="*/ 446945 h 654180"/>
              <a:gd name="connsiteX17" fmla="*/ 0 w 4438984"/>
              <a:gd name="connsiteY17" fmla="*/ 446947 h 654180"/>
              <a:gd name="connsiteX18" fmla="*/ 0 w 4438984"/>
              <a:gd name="connsiteY18" fmla="*/ 312863 h 654180"/>
              <a:gd name="connsiteX19" fmla="*/ 0 w 4438984"/>
              <a:gd name="connsiteY19" fmla="*/ 312863 h 654180"/>
              <a:gd name="connsiteX20" fmla="*/ 0 w 4438984"/>
              <a:gd name="connsiteY20" fmla="*/ 89391 h 654180"/>
              <a:gd name="connsiteX0" fmla="*/ 0 w 4438984"/>
              <a:gd name="connsiteY0" fmla="*/ 89391 h 654180"/>
              <a:gd name="connsiteX1" fmla="*/ 89391 w 4438984"/>
              <a:gd name="connsiteY1" fmla="*/ 0 h 654180"/>
              <a:gd name="connsiteX2" fmla="*/ 739831 w 4438984"/>
              <a:gd name="connsiteY2" fmla="*/ 0 h 654180"/>
              <a:gd name="connsiteX3" fmla="*/ 739831 w 4438984"/>
              <a:gd name="connsiteY3" fmla="*/ 0 h 654180"/>
              <a:gd name="connsiteX4" fmla="*/ 1849577 w 4438984"/>
              <a:gd name="connsiteY4" fmla="*/ 0 h 654180"/>
              <a:gd name="connsiteX5" fmla="*/ 4349593 w 4438984"/>
              <a:gd name="connsiteY5" fmla="*/ 0 h 654180"/>
              <a:gd name="connsiteX6" fmla="*/ 4438984 w 4438984"/>
              <a:gd name="connsiteY6" fmla="*/ 89391 h 654180"/>
              <a:gd name="connsiteX7" fmla="*/ 4438984 w 4438984"/>
              <a:gd name="connsiteY7" fmla="*/ 312863 h 654180"/>
              <a:gd name="connsiteX8" fmla="*/ 4438984 w 4438984"/>
              <a:gd name="connsiteY8" fmla="*/ 312863 h 654180"/>
              <a:gd name="connsiteX9" fmla="*/ 4438984 w 4438984"/>
              <a:gd name="connsiteY9" fmla="*/ 446947 h 654180"/>
              <a:gd name="connsiteX10" fmla="*/ 4438984 w 4438984"/>
              <a:gd name="connsiteY10" fmla="*/ 446945 h 654180"/>
              <a:gd name="connsiteX11" fmla="*/ 4349593 w 4438984"/>
              <a:gd name="connsiteY11" fmla="*/ 536336 h 654180"/>
              <a:gd name="connsiteX12" fmla="*/ 922477 w 4438984"/>
              <a:gd name="connsiteY12" fmla="*/ 536336 h 654180"/>
              <a:gd name="connsiteX13" fmla="*/ 786721 w 4438984"/>
              <a:gd name="connsiteY13" fmla="*/ 654180 h 654180"/>
              <a:gd name="connsiteX14" fmla="*/ 739831 w 4438984"/>
              <a:gd name="connsiteY14" fmla="*/ 536336 h 654180"/>
              <a:gd name="connsiteX15" fmla="*/ 89391 w 4438984"/>
              <a:gd name="connsiteY15" fmla="*/ 536336 h 654180"/>
              <a:gd name="connsiteX16" fmla="*/ 0 w 4438984"/>
              <a:gd name="connsiteY16" fmla="*/ 446945 h 654180"/>
              <a:gd name="connsiteX17" fmla="*/ 0 w 4438984"/>
              <a:gd name="connsiteY17" fmla="*/ 446947 h 654180"/>
              <a:gd name="connsiteX18" fmla="*/ 0 w 4438984"/>
              <a:gd name="connsiteY18" fmla="*/ 312863 h 654180"/>
              <a:gd name="connsiteX19" fmla="*/ 0 w 4438984"/>
              <a:gd name="connsiteY19" fmla="*/ 312863 h 654180"/>
              <a:gd name="connsiteX20" fmla="*/ 0 w 4438984"/>
              <a:gd name="connsiteY20" fmla="*/ 89391 h 654180"/>
              <a:gd name="connsiteX0" fmla="*/ 0 w 4438984"/>
              <a:gd name="connsiteY0" fmla="*/ 89391 h 618885"/>
              <a:gd name="connsiteX1" fmla="*/ 89391 w 4438984"/>
              <a:gd name="connsiteY1" fmla="*/ 0 h 618885"/>
              <a:gd name="connsiteX2" fmla="*/ 739831 w 4438984"/>
              <a:gd name="connsiteY2" fmla="*/ 0 h 618885"/>
              <a:gd name="connsiteX3" fmla="*/ 739831 w 4438984"/>
              <a:gd name="connsiteY3" fmla="*/ 0 h 618885"/>
              <a:gd name="connsiteX4" fmla="*/ 1849577 w 4438984"/>
              <a:gd name="connsiteY4" fmla="*/ 0 h 618885"/>
              <a:gd name="connsiteX5" fmla="*/ 4349593 w 4438984"/>
              <a:gd name="connsiteY5" fmla="*/ 0 h 618885"/>
              <a:gd name="connsiteX6" fmla="*/ 4438984 w 4438984"/>
              <a:gd name="connsiteY6" fmla="*/ 89391 h 618885"/>
              <a:gd name="connsiteX7" fmla="*/ 4438984 w 4438984"/>
              <a:gd name="connsiteY7" fmla="*/ 312863 h 618885"/>
              <a:gd name="connsiteX8" fmla="*/ 4438984 w 4438984"/>
              <a:gd name="connsiteY8" fmla="*/ 312863 h 618885"/>
              <a:gd name="connsiteX9" fmla="*/ 4438984 w 4438984"/>
              <a:gd name="connsiteY9" fmla="*/ 446947 h 618885"/>
              <a:gd name="connsiteX10" fmla="*/ 4438984 w 4438984"/>
              <a:gd name="connsiteY10" fmla="*/ 446945 h 618885"/>
              <a:gd name="connsiteX11" fmla="*/ 4349593 w 4438984"/>
              <a:gd name="connsiteY11" fmla="*/ 536336 h 618885"/>
              <a:gd name="connsiteX12" fmla="*/ 922477 w 4438984"/>
              <a:gd name="connsiteY12" fmla="*/ 536336 h 618885"/>
              <a:gd name="connsiteX13" fmla="*/ 786721 w 4438984"/>
              <a:gd name="connsiteY13" fmla="*/ 618885 h 618885"/>
              <a:gd name="connsiteX14" fmla="*/ 739831 w 4438984"/>
              <a:gd name="connsiteY14" fmla="*/ 536336 h 618885"/>
              <a:gd name="connsiteX15" fmla="*/ 89391 w 4438984"/>
              <a:gd name="connsiteY15" fmla="*/ 536336 h 618885"/>
              <a:gd name="connsiteX16" fmla="*/ 0 w 4438984"/>
              <a:gd name="connsiteY16" fmla="*/ 446945 h 618885"/>
              <a:gd name="connsiteX17" fmla="*/ 0 w 4438984"/>
              <a:gd name="connsiteY17" fmla="*/ 446947 h 618885"/>
              <a:gd name="connsiteX18" fmla="*/ 0 w 4438984"/>
              <a:gd name="connsiteY18" fmla="*/ 312863 h 618885"/>
              <a:gd name="connsiteX19" fmla="*/ 0 w 4438984"/>
              <a:gd name="connsiteY19" fmla="*/ 312863 h 618885"/>
              <a:gd name="connsiteX20" fmla="*/ 0 w 4438984"/>
              <a:gd name="connsiteY20" fmla="*/ 89391 h 618885"/>
              <a:gd name="connsiteX0" fmla="*/ 0 w 4438984"/>
              <a:gd name="connsiteY0" fmla="*/ 89391 h 537302"/>
              <a:gd name="connsiteX1" fmla="*/ 89391 w 4438984"/>
              <a:gd name="connsiteY1" fmla="*/ 0 h 537302"/>
              <a:gd name="connsiteX2" fmla="*/ 739831 w 4438984"/>
              <a:gd name="connsiteY2" fmla="*/ 0 h 537302"/>
              <a:gd name="connsiteX3" fmla="*/ 739831 w 4438984"/>
              <a:gd name="connsiteY3" fmla="*/ 0 h 537302"/>
              <a:gd name="connsiteX4" fmla="*/ 1849577 w 4438984"/>
              <a:gd name="connsiteY4" fmla="*/ 0 h 537302"/>
              <a:gd name="connsiteX5" fmla="*/ 4349593 w 4438984"/>
              <a:gd name="connsiteY5" fmla="*/ 0 h 537302"/>
              <a:gd name="connsiteX6" fmla="*/ 4438984 w 4438984"/>
              <a:gd name="connsiteY6" fmla="*/ 89391 h 537302"/>
              <a:gd name="connsiteX7" fmla="*/ 4438984 w 4438984"/>
              <a:gd name="connsiteY7" fmla="*/ 312863 h 537302"/>
              <a:gd name="connsiteX8" fmla="*/ 4438984 w 4438984"/>
              <a:gd name="connsiteY8" fmla="*/ 312863 h 537302"/>
              <a:gd name="connsiteX9" fmla="*/ 4438984 w 4438984"/>
              <a:gd name="connsiteY9" fmla="*/ 446947 h 537302"/>
              <a:gd name="connsiteX10" fmla="*/ 4438984 w 4438984"/>
              <a:gd name="connsiteY10" fmla="*/ 446945 h 537302"/>
              <a:gd name="connsiteX11" fmla="*/ 4349593 w 4438984"/>
              <a:gd name="connsiteY11" fmla="*/ 536336 h 537302"/>
              <a:gd name="connsiteX12" fmla="*/ 922477 w 4438984"/>
              <a:gd name="connsiteY12" fmla="*/ 536336 h 537302"/>
              <a:gd name="connsiteX13" fmla="*/ 804860 w 4438984"/>
              <a:gd name="connsiteY13" fmla="*/ 537302 h 537302"/>
              <a:gd name="connsiteX14" fmla="*/ 739831 w 4438984"/>
              <a:gd name="connsiteY14" fmla="*/ 536336 h 537302"/>
              <a:gd name="connsiteX15" fmla="*/ 89391 w 4438984"/>
              <a:gd name="connsiteY15" fmla="*/ 536336 h 537302"/>
              <a:gd name="connsiteX16" fmla="*/ 0 w 4438984"/>
              <a:gd name="connsiteY16" fmla="*/ 446945 h 537302"/>
              <a:gd name="connsiteX17" fmla="*/ 0 w 4438984"/>
              <a:gd name="connsiteY17" fmla="*/ 446947 h 537302"/>
              <a:gd name="connsiteX18" fmla="*/ 0 w 4438984"/>
              <a:gd name="connsiteY18" fmla="*/ 312863 h 537302"/>
              <a:gd name="connsiteX19" fmla="*/ 0 w 4438984"/>
              <a:gd name="connsiteY19" fmla="*/ 312863 h 537302"/>
              <a:gd name="connsiteX20" fmla="*/ 0 w 4438984"/>
              <a:gd name="connsiteY20" fmla="*/ 89391 h 537302"/>
              <a:gd name="connsiteX0" fmla="*/ 471583 w 4910567"/>
              <a:gd name="connsiteY0" fmla="*/ 89391 h 537302"/>
              <a:gd name="connsiteX1" fmla="*/ 560974 w 4910567"/>
              <a:gd name="connsiteY1" fmla="*/ 0 h 537302"/>
              <a:gd name="connsiteX2" fmla="*/ 1211414 w 4910567"/>
              <a:gd name="connsiteY2" fmla="*/ 0 h 537302"/>
              <a:gd name="connsiteX3" fmla="*/ 1211414 w 4910567"/>
              <a:gd name="connsiteY3" fmla="*/ 0 h 537302"/>
              <a:gd name="connsiteX4" fmla="*/ 2321160 w 4910567"/>
              <a:gd name="connsiteY4" fmla="*/ 0 h 537302"/>
              <a:gd name="connsiteX5" fmla="*/ 4821176 w 4910567"/>
              <a:gd name="connsiteY5" fmla="*/ 0 h 537302"/>
              <a:gd name="connsiteX6" fmla="*/ 4910567 w 4910567"/>
              <a:gd name="connsiteY6" fmla="*/ 89391 h 537302"/>
              <a:gd name="connsiteX7" fmla="*/ 4910567 w 4910567"/>
              <a:gd name="connsiteY7" fmla="*/ 312863 h 537302"/>
              <a:gd name="connsiteX8" fmla="*/ 4910567 w 4910567"/>
              <a:gd name="connsiteY8" fmla="*/ 312863 h 537302"/>
              <a:gd name="connsiteX9" fmla="*/ 4910567 w 4910567"/>
              <a:gd name="connsiteY9" fmla="*/ 446947 h 537302"/>
              <a:gd name="connsiteX10" fmla="*/ 4910567 w 4910567"/>
              <a:gd name="connsiteY10" fmla="*/ 446945 h 537302"/>
              <a:gd name="connsiteX11" fmla="*/ 4821176 w 4910567"/>
              <a:gd name="connsiteY11" fmla="*/ 536336 h 537302"/>
              <a:gd name="connsiteX12" fmla="*/ 1394060 w 4910567"/>
              <a:gd name="connsiteY12" fmla="*/ 536336 h 537302"/>
              <a:gd name="connsiteX13" fmla="*/ 1276443 w 4910567"/>
              <a:gd name="connsiteY13" fmla="*/ 537302 h 537302"/>
              <a:gd name="connsiteX14" fmla="*/ 1211414 w 4910567"/>
              <a:gd name="connsiteY14" fmla="*/ 536336 h 537302"/>
              <a:gd name="connsiteX15" fmla="*/ 560974 w 4910567"/>
              <a:gd name="connsiteY15" fmla="*/ 536336 h 537302"/>
              <a:gd name="connsiteX16" fmla="*/ 471583 w 4910567"/>
              <a:gd name="connsiteY16" fmla="*/ 446945 h 537302"/>
              <a:gd name="connsiteX17" fmla="*/ 0 w 4910567"/>
              <a:gd name="connsiteY17" fmla="*/ 466371 h 537302"/>
              <a:gd name="connsiteX18" fmla="*/ 471583 w 4910567"/>
              <a:gd name="connsiteY18" fmla="*/ 312863 h 537302"/>
              <a:gd name="connsiteX19" fmla="*/ 471583 w 4910567"/>
              <a:gd name="connsiteY19" fmla="*/ 312863 h 537302"/>
              <a:gd name="connsiteX20" fmla="*/ 471583 w 4910567"/>
              <a:gd name="connsiteY20" fmla="*/ 89391 h 537302"/>
              <a:gd name="connsiteX0" fmla="*/ 307761 w 4746745"/>
              <a:gd name="connsiteY0" fmla="*/ 89391 h 537302"/>
              <a:gd name="connsiteX1" fmla="*/ 397152 w 4746745"/>
              <a:gd name="connsiteY1" fmla="*/ 0 h 537302"/>
              <a:gd name="connsiteX2" fmla="*/ 1047592 w 4746745"/>
              <a:gd name="connsiteY2" fmla="*/ 0 h 537302"/>
              <a:gd name="connsiteX3" fmla="*/ 1047592 w 4746745"/>
              <a:gd name="connsiteY3" fmla="*/ 0 h 537302"/>
              <a:gd name="connsiteX4" fmla="*/ 2157338 w 4746745"/>
              <a:gd name="connsiteY4" fmla="*/ 0 h 537302"/>
              <a:gd name="connsiteX5" fmla="*/ 4657354 w 4746745"/>
              <a:gd name="connsiteY5" fmla="*/ 0 h 537302"/>
              <a:gd name="connsiteX6" fmla="*/ 4746745 w 4746745"/>
              <a:gd name="connsiteY6" fmla="*/ 89391 h 537302"/>
              <a:gd name="connsiteX7" fmla="*/ 4746745 w 4746745"/>
              <a:gd name="connsiteY7" fmla="*/ 312863 h 537302"/>
              <a:gd name="connsiteX8" fmla="*/ 4746745 w 4746745"/>
              <a:gd name="connsiteY8" fmla="*/ 312863 h 537302"/>
              <a:gd name="connsiteX9" fmla="*/ 4746745 w 4746745"/>
              <a:gd name="connsiteY9" fmla="*/ 446947 h 537302"/>
              <a:gd name="connsiteX10" fmla="*/ 4746745 w 4746745"/>
              <a:gd name="connsiteY10" fmla="*/ 446945 h 537302"/>
              <a:gd name="connsiteX11" fmla="*/ 4657354 w 4746745"/>
              <a:gd name="connsiteY11" fmla="*/ 536336 h 537302"/>
              <a:gd name="connsiteX12" fmla="*/ 1230238 w 4746745"/>
              <a:gd name="connsiteY12" fmla="*/ 536336 h 537302"/>
              <a:gd name="connsiteX13" fmla="*/ 1112621 w 4746745"/>
              <a:gd name="connsiteY13" fmla="*/ 537302 h 537302"/>
              <a:gd name="connsiteX14" fmla="*/ 1047592 w 4746745"/>
              <a:gd name="connsiteY14" fmla="*/ 536336 h 537302"/>
              <a:gd name="connsiteX15" fmla="*/ 397152 w 4746745"/>
              <a:gd name="connsiteY15" fmla="*/ 536336 h 537302"/>
              <a:gd name="connsiteX16" fmla="*/ 307761 w 4746745"/>
              <a:gd name="connsiteY16" fmla="*/ 446945 h 537302"/>
              <a:gd name="connsiteX17" fmla="*/ 0 w 4746745"/>
              <a:gd name="connsiteY17" fmla="*/ 446072 h 537302"/>
              <a:gd name="connsiteX18" fmla="*/ 307761 w 4746745"/>
              <a:gd name="connsiteY18" fmla="*/ 312863 h 537302"/>
              <a:gd name="connsiteX19" fmla="*/ 307761 w 4746745"/>
              <a:gd name="connsiteY19" fmla="*/ 312863 h 537302"/>
              <a:gd name="connsiteX20" fmla="*/ 307761 w 4746745"/>
              <a:gd name="connsiteY20" fmla="*/ 89391 h 537302"/>
              <a:gd name="connsiteX0" fmla="*/ 307761 w 4746745"/>
              <a:gd name="connsiteY0" fmla="*/ 89391 h 537302"/>
              <a:gd name="connsiteX1" fmla="*/ 397152 w 4746745"/>
              <a:gd name="connsiteY1" fmla="*/ 0 h 537302"/>
              <a:gd name="connsiteX2" fmla="*/ 1047592 w 4746745"/>
              <a:gd name="connsiteY2" fmla="*/ 0 h 537302"/>
              <a:gd name="connsiteX3" fmla="*/ 1047592 w 4746745"/>
              <a:gd name="connsiteY3" fmla="*/ 0 h 537302"/>
              <a:gd name="connsiteX4" fmla="*/ 2157338 w 4746745"/>
              <a:gd name="connsiteY4" fmla="*/ 0 h 537302"/>
              <a:gd name="connsiteX5" fmla="*/ 4657354 w 4746745"/>
              <a:gd name="connsiteY5" fmla="*/ 0 h 537302"/>
              <a:gd name="connsiteX6" fmla="*/ 4746745 w 4746745"/>
              <a:gd name="connsiteY6" fmla="*/ 89391 h 537302"/>
              <a:gd name="connsiteX7" fmla="*/ 4746745 w 4746745"/>
              <a:gd name="connsiteY7" fmla="*/ 312863 h 537302"/>
              <a:gd name="connsiteX8" fmla="*/ 4746745 w 4746745"/>
              <a:gd name="connsiteY8" fmla="*/ 312863 h 537302"/>
              <a:gd name="connsiteX9" fmla="*/ 4746745 w 4746745"/>
              <a:gd name="connsiteY9" fmla="*/ 446947 h 537302"/>
              <a:gd name="connsiteX10" fmla="*/ 4746745 w 4746745"/>
              <a:gd name="connsiteY10" fmla="*/ 446945 h 537302"/>
              <a:gd name="connsiteX11" fmla="*/ 4657354 w 4746745"/>
              <a:gd name="connsiteY11" fmla="*/ 536336 h 537302"/>
              <a:gd name="connsiteX12" fmla="*/ 1230238 w 4746745"/>
              <a:gd name="connsiteY12" fmla="*/ 536336 h 537302"/>
              <a:gd name="connsiteX13" fmla="*/ 1112621 w 4746745"/>
              <a:gd name="connsiteY13" fmla="*/ 537302 h 537302"/>
              <a:gd name="connsiteX14" fmla="*/ 1047592 w 4746745"/>
              <a:gd name="connsiteY14" fmla="*/ 536336 h 537302"/>
              <a:gd name="connsiteX15" fmla="*/ 397152 w 4746745"/>
              <a:gd name="connsiteY15" fmla="*/ 536336 h 537302"/>
              <a:gd name="connsiteX16" fmla="*/ 307761 w 4746745"/>
              <a:gd name="connsiteY16" fmla="*/ 446945 h 537302"/>
              <a:gd name="connsiteX17" fmla="*/ 0 w 4746745"/>
              <a:gd name="connsiteY17" fmla="*/ 446072 h 537302"/>
              <a:gd name="connsiteX18" fmla="*/ 307761 w 4746745"/>
              <a:gd name="connsiteY18" fmla="*/ 312863 h 537302"/>
              <a:gd name="connsiteX19" fmla="*/ 291380 w 4746745"/>
              <a:gd name="connsiteY19" fmla="*/ 377818 h 537302"/>
              <a:gd name="connsiteX20" fmla="*/ 307761 w 4746745"/>
              <a:gd name="connsiteY20" fmla="*/ 89391 h 537302"/>
              <a:gd name="connsiteX0" fmla="*/ 307761 w 4746745"/>
              <a:gd name="connsiteY0" fmla="*/ 89391 h 537302"/>
              <a:gd name="connsiteX1" fmla="*/ 397152 w 4746745"/>
              <a:gd name="connsiteY1" fmla="*/ 0 h 537302"/>
              <a:gd name="connsiteX2" fmla="*/ 1047592 w 4746745"/>
              <a:gd name="connsiteY2" fmla="*/ 0 h 537302"/>
              <a:gd name="connsiteX3" fmla="*/ 1047592 w 4746745"/>
              <a:gd name="connsiteY3" fmla="*/ 0 h 537302"/>
              <a:gd name="connsiteX4" fmla="*/ 2157338 w 4746745"/>
              <a:gd name="connsiteY4" fmla="*/ 0 h 537302"/>
              <a:gd name="connsiteX5" fmla="*/ 4657354 w 4746745"/>
              <a:gd name="connsiteY5" fmla="*/ 0 h 537302"/>
              <a:gd name="connsiteX6" fmla="*/ 4746745 w 4746745"/>
              <a:gd name="connsiteY6" fmla="*/ 89391 h 537302"/>
              <a:gd name="connsiteX7" fmla="*/ 4746745 w 4746745"/>
              <a:gd name="connsiteY7" fmla="*/ 312863 h 537302"/>
              <a:gd name="connsiteX8" fmla="*/ 4746745 w 4746745"/>
              <a:gd name="connsiteY8" fmla="*/ 312863 h 537302"/>
              <a:gd name="connsiteX9" fmla="*/ 4746745 w 4746745"/>
              <a:gd name="connsiteY9" fmla="*/ 446947 h 537302"/>
              <a:gd name="connsiteX10" fmla="*/ 4746745 w 4746745"/>
              <a:gd name="connsiteY10" fmla="*/ 446945 h 537302"/>
              <a:gd name="connsiteX11" fmla="*/ 4657354 w 4746745"/>
              <a:gd name="connsiteY11" fmla="*/ 536336 h 537302"/>
              <a:gd name="connsiteX12" fmla="*/ 1230238 w 4746745"/>
              <a:gd name="connsiteY12" fmla="*/ 536336 h 537302"/>
              <a:gd name="connsiteX13" fmla="*/ 1112621 w 4746745"/>
              <a:gd name="connsiteY13" fmla="*/ 537302 h 537302"/>
              <a:gd name="connsiteX14" fmla="*/ 1047592 w 4746745"/>
              <a:gd name="connsiteY14" fmla="*/ 536336 h 537302"/>
              <a:gd name="connsiteX15" fmla="*/ 397152 w 4746745"/>
              <a:gd name="connsiteY15" fmla="*/ 536336 h 537302"/>
              <a:gd name="connsiteX16" fmla="*/ 307761 w 4746745"/>
              <a:gd name="connsiteY16" fmla="*/ 446945 h 537302"/>
              <a:gd name="connsiteX17" fmla="*/ 0 w 4746745"/>
              <a:gd name="connsiteY17" fmla="*/ 446072 h 537302"/>
              <a:gd name="connsiteX18" fmla="*/ 307761 w 4746745"/>
              <a:gd name="connsiteY18" fmla="*/ 312863 h 537302"/>
              <a:gd name="connsiteX19" fmla="*/ 291380 w 4746745"/>
              <a:gd name="connsiteY19" fmla="*/ 341281 h 537302"/>
              <a:gd name="connsiteX20" fmla="*/ 307761 w 4746745"/>
              <a:gd name="connsiteY20" fmla="*/ 89391 h 537302"/>
              <a:gd name="connsiteX0" fmla="*/ 307761 w 4746745"/>
              <a:gd name="connsiteY0" fmla="*/ 89391 h 537302"/>
              <a:gd name="connsiteX1" fmla="*/ 397152 w 4746745"/>
              <a:gd name="connsiteY1" fmla="*/ 0 h 537302"/>
              <a:gd name="connsiteX2" fmla="*/ 1047592 w 4746745"/>
              <a:gd name="connsiteY2" fmla="*/ 0 h 537302"/>
              <a:gd name="connsiteX3" fmla="*/ 1047592 w 4746745"/>
              <a:gd name="connsiteY3" fmla="*/ 0 h 537302"/>
              <a:gd name="connsiteX4" fmla="*/ 2157338 w 4746745"/>
              <a:gd name="connsiteY4" fmla="*/ 0 h 537302"/>
              <a:gd name="connsiteX5" fmla="*/ 4657354 w 4746745"/>
              <a:gd name="connsiteY5" fmla="*/ 0 h 537302"/>
              <a:gd name="connsiteX6" fmla="*/ 4746745 w 4746745"/>
              <a:gd name="connsiteY6" fmla="*/ 89391 h 537302"/>
              <a:gd name="connsiteX7" fmla="*/ 4746745 w 4746745"/>
              <a:gd name="connsiteY7" fmla="*/ 312863 h 537302"/>
              <a:gd name="connsiteX8" fmla="*/ 4746745 w 4746745"/>
              <a:gd name="connsiteY8" fmla="*/ 312863 h 537302"/>
              <a:gd name="connsiteX9" fmla="*/ 4746745 w 4746745"/>
              <a:gd name="connsiteY9" fmla="*/ 446947 h 537302"/>
              <a:gd name="connsiteX10" fmla="*/ 4746745 w 4746745"/>
              <a:gd name="connsiteY10" fmla="*/ 446945 h 537302"/>
              <a:gd name="connsiteX11" fmla="*/ 4657354 w 4746745"/>
              <a:gd name="connsiteY11" fmla="*/ 536336 h 537302"/>
              <a:gd name="connsiteX12" fmla="*/ 1230238 w 4746745"/>
              <a:gd name="connsiteY12" fmla="*/ 536336 h 537302"/>
              <a:gd name="connsiteX13" fmla="*/ 1112621 w 4746745"/>
              <a:gd name="connsiteY13" fmla="*/ 537302 h 537302"/>
              <a:gd name="connsiteX14" fmla="*/ 1047592 w 4746745"/>
              <a:gd name="connsiteY14" fmla="*/ 536336 h 537302"/>
              <a:gd name="connsiteX15" fmla="*/ 397152 w 4746745"/>
              <a:gd name="connsiteY15" fmla="*/ 536336 h 537302"/>
              <a:gd name="connsiteX16" fmla="*/ 307761 w 4746745"/>
              <a:gd name="connsiteY16" fmla="*/ 446945 h 537302"/>
              <a:gd name="connsiteX17" fmla="*/ 0 w 4746745"/>
              <a:gd name="connsiteY17" fmla="*/ 446072 h 537302"/>
              <a:gd name="connsiteX18" fmla="*/ 307762 w 4746745"/>
              <a:gd name="connsiteY18" fmla="*/ 312863 h 537302"/>
              <a:gd name="connsiteX19" fmla="*/ 291380 w 4746745"/>
              <a:gd name="connsiteY19" fmla="*/ 341281 h 537302"/>
              <a:gd name="connsiteX20" fmla="*/ 307761 w 4746745"/>
              <a:gd name="connsiteY20" fmla="*/ 89391 h 537302"/>
              <a:gd name="connsiteX0" fmla="*/ 307761 w 4746745"/>
              <a:gd name="connsiteY0" fmla="*/ 89391 h 537302"/>
              <a:gd name="connsiteX1" fmla="*/ 397152 w 4746745"/>
              <a:gd name="connsiteY1" fmla="*/ 0 h 537302"/>
              <a:gd name="connsiteX2" fmla="*/ 1047592 w 4746745"/>
              <a:gd name="connsiteY2" fmla="*/ 0 h 537302"/>
              <a:gd name="connsiteX3" fmla="*/ 1047592 w 4746745"/>
              <a:gd name="connsiteY3" fmla="*/ 0 h 537302"/>
              <a:gd name="connsiteX4" fmla="*/ 2157338 w 4746745"/>
              <a:gd name="connsiteY4" fmla="*/ 0 h 537302"/>
              <a:gd name="connsiteX5" fmla="*/ 4657354 w 4746745"/>
              <a:gd name="connsiteY5" fmla="*/ 0 h 537302"/>
              <a:gd name="connsiteX6" fmla="*/ 4746745 w 4746745"/>
              <a:gd name="connsiteY6" fmla="*/ 89391 h 537302"/>
              <a:gd name="connsiteX7" fmla="*/ 4746745 w 4746745"/>
              <a:gd name="connsiteY7" fmla="*/ 312863 h 537302"/>
              <a:gd name="connsiteX8" fmla="*/ 4746745 w 4746745"/>
              <a:gd name="connsiteY8" fmla="*/ 312863 h 537302"/>
              <a:gd name="connsiteX9" fmla="*/ 4746745 w 4746745"/>
              <a:gd name="connsiteY9" fmla="*/ 446947 h 537302"/>
              <a:gd name="connsiteX10" fmla="*/ 4746745 w 4746745"/>
              <a:gd name="connsiteY10" fmla="*/ 446945 h 537302"/>
              <a:gd name="connsiteX11" fmla="*/ 4657354 w 4746745"/>
              <a:gd name="connsiteY11" fmla="*/ 536336 h 537302"/>
              <a:gd name="connsiteX12" fmla="*/ 1230238 w 4746745"/>
              <a:gd name="connsiteY12" fmla="*/ 536336 h 537302"/>
              <a:gd name="connsiteX13" fmla="*/ 1112621 w 4746745"/>
              <a:gd name="connsiteY13" fmla="*/ 537302 h 537302"/>
              <a:gd name="connsiteX14" fmla="*/ 1047592 w 4746745"/>
              <a:gd name="connsiteY14" fmla="*/ 536336 h 537302"/>
              <a:gd name="connsiteX15" fmla="*/ 397152 w 4746745"/>
              <a:gd name="connsiteY15" fmla="*/ 536336 h 537302"/>
              <a:gd name="connsiteX16" fmla="*/ 307761 w 4746745"/>
              <a:gd name="connsiteY16" fmla="*/ 446945 h 537302"/>
              <a:gd name="connsiteX17" fmla="*/ 0 w 4746745"/>
              <a:gd name="connsiteY17" fmla="*/ 446072 h 537302"/>
              <a:gd name="connsiteX18" fmla="*/ 307762 w 4746745"/>
              <a:gd name="connsiteY18" fmla="*/ 312863 h 537302"/>
              <a:gd name="connsiteX19" fmla="*/ 291380 w 4746745"/>
              <a:gd name="connsiteY19" fmla="*/ 341281 h 537302"/>
              <a:gd name="connsiteX20" fmla="*/ 307761 w 4746745"/>
              <a:gd name="connsiteY20" fmla="*/ 89391 h 537302"/>
              <a:gd name="connsiteX0" fmla="*/ 307761 w 4746745"/>
              <a:gd name="connsiteY0" fmla="*/ 89391 h 537302"/>
              <a:gd name="connsiteX1" fmla="*/ 397152 w 4746745"/>
              <a:gd name="connsiteY1" fmla="*/ 0 h 537302"/>
              <a:gd name="connsiteX2" fmla="*/ 1047592 w 4746745"/>
              <a:gd name="connsiteY2" fmla="*/ 0 h 537302"/>
              <a:gd name="connsiteX3" fmla="*/ 1047592 w 4746745"/>
              <a:gd name="connsiteY3" fmla="*/ 0 h 537302"/>
              <a:gd name="connsiteX4" fmla="*/ 2157338 w 4746745"/>
              <a:gd name="connsiteY4" fmla="*/ 0 h 537302"/>
              <a:gd name="connsiteX5" fmla="*/ 4657354 w 4746745"/>
              <a:gd name="connsiteY5" fmla="*/ 0 h 537302"/>
              <a:gd name="connsiteX6" fmla="*/ 4746745 w 4746745"/>
              <a:gd name="connsiteY6" fmla="*/ 89391 h 537302"/>
              <a:gd name="connsiteX7" fmla="*/ 4746745 w 4746745"/>
              <a:gd name="connsiteY7" fmla="*/ 312863 h 537302"/>
              <a:gd name="connsiteX8" fmla="*/ 4746745 w 4746745"/>
              <a:gd name="connsiteY8" fmla="*/ 312863 h 537302"/>
              <a:gd name="connsiteX9" fmla="*/ 4746745 w 4746745"/>
              <a:gd name="connsiteY9" fmla="*/ 446947 h 537302"/>
              <a:gd name="connsiteX10" fmla="*/ 4746745 w 4746745"/>
              <a:gd name="connsiteY10" fmla="*/ 446945 h 537302"/>
              <a:gd name="connsiteX11" fmla="*/ 4657354 w 4746745"/>
              <a:gd name="connsiteY11" fmla="*/ 536336 h 537302"/>
              <a:gd name="connsiteX12" fmla="*/ 1230238 w 4746745"/>
              <a:gd name="connsiteY12" fmla="*/ 536336 h 537302"/>
              <a:gd name="connsiteX13" fmla="*/ 1112621 w 4746745"/>
              <a:gd name="connsiteY13" fmla="*/ 537302 h 537302"/>
              <a:gd name="connsiteX14" fmla="*/ 1047592 w 4746745"/>
              <a:gd name="connsiteY14" fmla="*/ 536336 h 537302"/>
              <a:gd name="connsiteX15" fmla="*/ 397152 w 4746745"/>
              <a:gd name="connsiteY15" fmla="*/ 536336 h 537302"/>
              <a:gd name="connsiteX16" fmla="*/ 307761 w 4746745"/>
              <a:gd name="connsiteY16" fmla="*/ 446945 h 537302"/>
              <a:gd name="connsiteX17" fmla="*/ 0 w 4746745"/>
              <a:gd name="connsiteY17" fmla="*/ 446072 h 537302"/>
              <a:gd name="connsiteX18" fmla="*/ 307762 w 4746745"/>
              <a:gd name="connsiteY18" fmla="*/ 312863 h 537302"/>
              <a:gd name="connsiteX19" fmla="*/ 291380 w 4746745"/>
              <a:gd name="connsiteY19" fmla="*/ 341281 h 537302"/>
              <a:gd name="connsiteX20" fmla="*/ 307761 w 4746745"/>
              <a:gd name="connsiteY20" fmla="*/ 89391 h 537302"/>
              <a:gd name="connsiteX0" fmla="*/ 307761 w 4746745"/>
              <a:gd name="connsiteY0" fmla="*/ 89391 h 537302"/>
              <a:gd name="connsiteX1" fmla="*/ 397152 w 4746745"/>
              <a:gd name="connsiteY1" fmla="*/ 0 h 537302"/>
              <a:gd name="connsiteX2" fmla="*/ 1047592 w 4746745"/>
              <a:gd name="connsiteY2" fmla="*/ 0 h 537302"/>
              <a:gd name="connsiteX3" fmla="*/ 1047592 w 4746745"/>
              <a:gd name="connsiteY3" fmla="*/ 0 h 537302"/>
              <a:gd name="connsiteX4" fmla="*/ 2157338 w 4746745"/>
              <a:gd name="connsiteY4" fmla="*/ 0 h 537302"/>
              <a:gd name="connsiteX5" fmla="*/ 4657354 w 4746745"/>
              <a:gd name="connsiteY5" fmla="*/ 0 h 537302"/>
              <a:gd name="connsiteX6" fmla="*/ 4746745 w 4746745"/>
              <a:gd name="connsiteY6" fmla="*/ 89391 h 537302"/>
              <a:gd name="connsiteX7" fmla="*/ 4746745 w 4746745"/>
              <a:gd name="connsiteY7" fmla="*/ 312863 h 537302"/>
              <a:gd name="connsiteX8" fmla="*/ 4746745 w 4746745"/>
              <a:gd name="connsiteY8" fmla="*/ 312863 h 537302"/>
              <a:gd name="connsiteX9" fmla="*/ 4746745 w 4746745"/>
              <a:gd name="connsiteY9" fmla="*/ 446947 h 537302"/>
              <a:gd name="connsiteX10" fmla="*/ 4746745 w 4746745"/>
              <a:gd name="connsiteY10" fmla="*/ 446945 h 537302"/>
              <a:gd name="connsiteX11" fmla="*/ 4657354 w 4746745"/>
              <a:gd name="connsiteY11" fmla="*/ 536336 h 537302"/>
              <a:gd name="connsiteX12" fmla="*/ 1230238 w 4746745"/>
              <a:gd name="connsiteY12" fmla="*/ 536336 h 537302"/>
              <a:gd name="connsiteX13" fmla="*/ 1112621 w 4746745"/>
              <a:gd name="connsiteY13" fmla="*/ 537302 h 537302"/>
              <a:gd name="connsiteX14" fmla="*/ 1047592 w 4746745"/>
              <a:gd name="connsiteY14" fmla="*/ 536336 h 537302"/>
              <a:gd name="connsiteX15" fmla="*/ 397152 w 4746745"/>
              <a:gd name="connsiteY15" fmla="*/ 536336 h 537302"/>
              <a:gd name="connsiteX16" fmla="*/ 307761 w 4746745"/>
              <a:gd name="connsiteY16" fmla="*/ 446945 h 537302"/>
              <a:gd name="connsiteX17" fmla="*/ 0 w 4746745"/>
              <a:gd name="connsiteY17" fmla="*/ 446072 h 537302"/>
              <a:gd name="connsiteX18" fmla="*/ 307762 w 4746745"/>
              <a:gd name="connsiteY18" fmla="*/ 312863 h 537302"/>
              <a:gd name="connsiteX19" fmla="*/ 324144 w 4746745"/>
              <a:gd name="connsiteY19" fmla="*/ 337320 h 537302"/>
              <a:gd name="connsiteX20" fmla="*/ 307761 w 4746745"/>
              <a:gd name="connsiteY20" fmla="*/ 89391 h 537302"/>
              <a:gd name="connsiteX0" fmla="*/ 307761 w 4746745"/>
              <a:gd name="connsiteY0" fmla="*/ 89391 h 537302"/>
              <a:gd name="connsiteX1" fmla="*/ 397152 w 4746745"/>
              <a:gd name="connsiteY1" fmla="*/ 0 h 537302"/>
              <a:gd name="connsiteX2" fmla="*/ 1047592 w 4746745"/>
              <a:gd name="connsiteY2" fmla="*/ 0 h 537302"/>
              <a:gd name="connsiteX3" fmla="*/ 1047592 w 4746745"/>
              <a:gd name="connsiteY3" fmla="*/ 0 h 537302"/>
              <a:gd name="connsiteX4" fmla="*/ 2157338 w 4746745"/>
              <a:gd name="connsiteY4" fmla="*/ 0 h 537302"/>
              <a:gd name="connsiteX5" fmla="*/ 4657354 w 4746745"/>
              <a:gd name="connsiteY5" fmla="*/ 0 h 537302"/>
              <a:gd name="connsiteX6" fmla="*/ 4746745 w 4746745"/>
              <a:gd name="connsiteY6" fmla="*/ 89391 h 537302"/>
              <a:gd name="connsiteX7" fmla="*/ 4746745 w 4746745"/>
              <a:gd name="connsiteY7" fmla="*/ 312863 h 537302"/>
              <a:gd name="connsiteX8" fmla="*/ 4746745 w 4746745"/>
              <a:gd name="connsiteY8" fmla="*/ 312863 h 537302"/>
              <a:gd name="connsiteX9" fmla="*/ 4746745 w 4746745"/>
              <a:gd name="connsiteY9" fmla="*/ 446947 h 537302"/>
              <a:gd name="connsiteX10" fmla="*/ 4746745 w 4746745"/>
              <a:gd name="connsiteY10" fmla="*/ 446945 h 537302"/>
              <a:gd name="connsiteX11" fmla="*/ 4657354 w 4746745"/>
              <a:gd name="connsiteY11" fmla="*/ 536336 h 537302"/>
              <a:gd name="connsiteX12" fmla="*/ 1230238 w 4746745"/>
              <a:gd name="connsiteY12" fmla="*/ 536336 h 537302"/>
              <a:gd name="connsiteX13" fmla="*/ 1112621 w 4746745"/>
              <a:gd name="connsiteY13" fmla="*/ 537302 h 537302"/>
              <a:gd name="connsiteX14" fmla="*/ 1047592 w 4746745"/>
              <a:gd name="connsiteY14" fmla="*/ 536336 h 537302"/>
              <a:gd name="connsiteX15" fmla="*/ 397152 w 4746745"/>
              <a:gd name="connsiteY15" fmla="*/ 536336 h 537302"/>
              <a:gd name="connsiteX16" fmla="*/ 307761 w 4746745"/>
              <a:gd name="connsiteY16" fmla="*/ 446945 h 537302"/>
              <a:gd name="connsiteX17" fmla="*/ 0 w 4746745"/>
              <a:gd name="connsiteY17" fmla="*/ 446072 h 537302"/>
              <a:gd name="connsiteX18" fmla="*/ 373291 w 4746745"/>
              <a:gd name="connsiteY18" fmla="*/ 320785 h 537302"/>
              <a:gd name="connsiteX19" fmla="*/ 324144 w 4746745"/>
              <a:gd name="connsiteY19" fmla="*/ 337320 h 537302"/>
              <a:gd name="connsiteX20" fmla="*/ 307761 w 4746745"/>
              <a:gd name="connsiteY20" fmla="*/ 89391 h 537302"/>
              <a:gd name="connsiteX0" fmla="*/ 307761 w 4746745"/>
              <a:gd name="connsiteY0" fmla="*/ 89391 h 537302"/>
              <a:gd name="connsiteX1" fmla="*/ 397152 w 4746745"/>
              <a:gd name="connsiteY1" fmla="*/ 0 h 537302"/>
              <a:gd name="connsiteX2" fmla="*/ 1047592 w 4746745"/>
              <a:gd name="connsiteY2" fmla="*/ 0 h 537302"/>
              <a:gd name="connsiteX3" fmla="*/ 1047592 w 4746745"/>
              <a:gd name="connsiteY3" fmla="*/ 0 h 537302"/>
              <a:gd name="connsiteX4" fmla="*/ 2157338 w 4746745"/>
              <a:gd name="connsiteY4" fmla="*/ 0 h 537302"/>
              <a:gd name="connsiteX5" fmla="*/ 4657354 w 4746745"/>
              <a:gd name="connsiteY5" fmla="*/ 0 h 537302"/>
              <a:gd name="connsiteX6" fmla="*/ 4746745 w 4746745"/>
              <a:gd name="connsiteY6" fmla="*/ 89391 h 537302"/>
              <a:gd name="connsiteX7" fmla="*/ 4746745 w 4746745"/>
              <a:gd name="connsiteY7" fmla="*/ 312863 h 537302"/>
              <a:gd name="connsiteX8" fmla="*/ 4746745 w 4746745"/>
              <a:gd name="connsiteY8" fmla="*/ 312863 h 537302"/>
              <a:gd name="connsiteX9" fmla="*/ 4746745 w 4746745"/>
              <a:gd name="connsiteY9" fmla="*/ 446947 h 537302"/>
              <a:gd name="connsiteX10" fmla="*/ 4746745 w 4746745"/>
              <a:gd name="connsiteY10" fmla="*/ 446945 h 537302"/>
              <a:gd name="connsiteX11" fmla="*/ 4657354 w 4746745"/>
              <a:gd name="connsiteY11" fmla="*/ 536336 h 537302"/>
              <a:gd name="connsiteX12" fmla="*/ 1230238 w 4746745"/>
              <a:gd name="connsiteY12" fmla="*/ 536336 h 537302"/>
              <a:gd name="connsiteX13" fmla="*/ 1112621 w 4746745"/>
              <a:gd name="connsiteY13" fmla="*/ 537302 h 537302"/>
              <a:gd name="connsiteX14" fmla="*/ 1047592 w 4746745"/>
              <a:gd name="connsiteY14" fmla="*/ 536336 h 537302"/>
              <a:gd name="connsiteX15" fmla="*/ 397152 w 4746745"/>
              <a:gd name="connsiteY15" fmla="*/ 536336 h 537302"/>
              <a:gd name="connsiteX16" fmla="*/ 307761 w 4746745"/>
              <a:gd name="connsiteY16" fmla="*/ 446945 h 537302"/>
              <a:gd name="connsiteX17" fmla="*/ 0 w 4746745"/>
              <a:gd name="connsiteY17" fmla="*/ 446072 h 537302"/>
              <a:gd name="connsiteX18" fmla="*/ 373291 w 4746745"/>
              <a:gd name="connsiteY18" fmla="*/ 320785 h 537302"/>
              <a:gd name="connsiteX19" fmla="*/ 340526 w 4746745"/>
              <a:gd name="connsiteY19" fmla="*/ 337320 h 537302"/>
              <a:gd name="connsiteX20" fmla="*/ 307761 w 4746745"/>
              <a:gd name="connsiteY20" fmla="*/ 89391 h 537302"/>
              <a:gd name="connsiteX0" fmla="*/ 307761 w 4746745"/>
              <a:gd name="connsiteY0" fmla="*/ 89391 h 537302"/>
              <a:gd name="connsiteX1" fmla="*/ 397152 w 4746745"/>
              <a:gd name="connsiteY1" fmla="*/ 0 h 537302"/>
              <a:gd name="connsiteX2" fmla="*/ 1047592 w 4746745"/>
              <a:gd name="connsiteY2" fmla="*/ 0 h 537302"/>
              <a:gd name="connsiteX3" fmla="*/ 1047592 w 4746745"/>
              <a:gd name="connsiteY3" fmla="*/ 0 h 537302"/>
              <a:gd name="connsiteX4" fmla="*/ 2157338 w 4746745"/>
              <a:gd name="connsiteY4" fmla="*/ 0 h 537302"/>
              <a:gd name="connsiteX5" fmla="*/ 4657354 w 4746745"/>
              <a:gd name="connsiteY5" fmla="*/ 0 h 537302"/>
              <a:gd name="connsiteX6" fmla="*/ 4746745 w 4746745"/>
              <a:gd name="connsiteY6" fmla="*/ 89391 h 537302"/>
              <a:gd name="connsiteX7" fmla="*/ 4746745 w 4746745"/>
              <a:gd name="connsiteY7" fmla="*/ 312863 h 537302"/>
              <a:gd name="connsiteX8" fmla="*/ 4746745 w 4746745"/>
              <a:gd name="connsiteY8" fmla="*/ 312863 h 537302"/>
              <a:gd name="connsiteX9" fmla="*/ 4746745 w 4746745"/>
              <a:gd name="connsiteY9" fmla="*/ 446947 h 537302"/>
              <a:gd name="connsiteX10" fmla="*/ 4746745 w 4746745"/>
              <a:gd name="connsiteY10" fmla="*/ 446945 h 537302"/>
              <a:gd name="connsiteX11" fmla="*/ 4657354 w 4746745"/>
              <a:gd name="connsiteY11" fmla="*/ 536336 h 537302"/>
              <a:gd name="connsiteX12" fmla="*/ 1230238 w 4746745"/>
              <a:gd name="connsiteY12" fmla="*/ 536336 h 537302"/>
              <a:gd name="connsiteX13" fmla="*/ 1112621 w 4746745"/>
              <a:gd name="connsiteY13" fmla="*/ 537302 h 537302"/>
              <a:gd name="connsiteX14" fmla="*/ 1047592 w 4746745"/>
              <a:gd name="connsiteY14" fmla="*/ 536336 h 537302"/>
              <a:gd name="connsiteX15" fmla="*/ 397152 w 4746745"/>
              <a:gd name="connsiteY15" fmla="*/ 536336 h 537302"/>
              <a:gd name="connsiteX16" fmla="*/ 307761 w 4746745"/>
              <a:gd name="connsiteY16" fmla="*/ 446945 h 537302"/>
              <a:gd name="connsiteX17" fmla="*/ 0 w 4746745"/>
              <a:gd name="connsiteY17" fmla="*/ 446072 h 537302"/>
              <a:gd name="connsiteX18" fmla="*/ 373291 w 4746745"/>
              <a:gd name="connsiteY18" fmla="*/ 320785 h 537302"/>
              <a:gd name="connsiteX19" fmla="*/ 356908 w 4746745"/>
              <a:gd name="connsiteY19" fmla="*/ 321475 h 537302"/>
              <a:gd name="connsiteX20" fmla="*/ 307761 w 4746745"/>
              <a:gd name="connsiteY20" fmla="*/ 89391 h 537302"/>
              <a:gd name="connsiteX0" fmla="*/ 225850 w 4664834"/>
              <a:gd name="connsiteY0" fmla="*/ 89391 h 537302"/>
              <a:gd name="connsiteX1" fmla="*/ 315241 w 4664834"/>
              <a:gd name="connsiteY1" fmla="*/ 0 h 537302"/>
              <a:gd name="connsiteX2" fmla="*/ 965681 w 4664834"/>
              <a:gd name="connsiteY2" fmla="*/ 0 h 537302"/>
              <a:gd name="connsiteX3" fmla="*/ 965681 w 4664834"/>
              <a:gd name="connsiteY3" fmla="*/ 0 h 537302"/>
              <a:gd name="connsiteX4" fmla="*/ 2075427 w 4664834"/>
              <a:gd name="connsiteY4" fmla="*/ 0 h 537302"/>
              <a:gd name="connsiteX5" fmla="*/ 4575443 w 4664834"/>
              <a:gd name="connsiteY5" fmla="*/ 0 h 537302"/>
              <a:gd name="connsiteX6" fmla="*/ 4664834 w 4664834"/>
              <a:gd name="connsiteY6" fmla="*/ 89391 h 537302"/>
              <a:gd name="connsiteX7" fmla="*/ 4664834 w 4664834"/>
              <a:gd name="connsiteY7" fmla="*/ 312863 h 537302"/>
              <a:gd name="connsiteX8" fmla="*/ 4664834 w 4664834"/>
              <a:gd name="connsiteY8" fmla="*/ 312863 h 537302"/>
              <a:gd name="connsiteX9" fmla="*/ 4664834 w 4664834"/>
              <a:gd name="connsiteY9" fmla="*/ 446947 h 537302"/>
              <a:gd name="connsiteX10" fmla="*/ 4664834 w 4664834"/>
              <a:gd name="connsiteY10" fmla="*/ 446945 h 537302"/>
              <a:gd name="connsiteX11" fmla="*/ 4575443 w 4664834"/>
              <a:gd name="connsiteY11" fmla="*/ 536336 h 537302"/>
              <a:gd name="connsiteX12" fmla="*/ 1148327 w 4664834"/>
              <a:gd name="connsiteY12" fmla="*/ 536336 h 537302"/>
              <a:gd name="connsiteX13" fmla="*/ 1030710 w 4664834"/>
              <a:gd name="connsiteY13" fmla="*/ 537302 h 537302"/>
              <a:gd name="connsiteX14" fmla="*/ 965681 w 4664834"/>
              <a:gd name="connsiteY14" fmla="*/ 536336 h 537302"/>
              <a:gd name="connsiteX15" fmla="*/ 315241 w 4664834"/>
              <a:gd name="connsiteY15" fmla="*/ 536336 h 537302"/>
              <a:gd name="connsiteX16" fmla="*/ 225850 w 4664834"/>
              <a:gd name="connsiteY16" fmla="*/ 446945 h 537302"/>
              <a:gd name="connsiteX17" fmla="*/ 0 w 4664834"/>
              <a:gd name="connsiteY17" fmla="*/ 434189 h 537302"/>
              <a:gd name="connsiteX18" fmla="*/ 291380 w 4664834"/>
              <a:gd name="connsiteY18" fmla="*/ 320785 h 537302"/>
              <a:gd name="connsiteX19" fmla="*/ 274997 w 4664834"/>
              <a:gd name="connsiteY19" fmla="*/ 321475 h 537302"/>
              <a:gd name="connsiteX20" fmla="*/ 225850 w 4664834"/>
              <a:gd name="connsiteY20" fmla="*/ 89391 h 537302"/>
              <a:gd name="connsiteX0" fmla="*/ 242233 w 4664834"/>
              <a:gd name="connsiteY0" fmla="*/ 89391 h 537302"/>
              <a:gd name="connsiteX1" fmla="*/ 315241 w 4664834"/>
              <a:gd name="connsiteY1" fmla="*/ 0 h 537302"/>
              <a:gd name="connsiteX2" fmla="*/ 965681 w 4664834"/>
              <a:gd name="connsiteY2" fmla="*/ 0 h 537302"/>
              <a:gd name="connsiteX3" fmla="*/ 965681 w 4664834"/>
              <a:gd name="connsiteY3" fmla="*/ 0 h 537302"/>
              <a:gd name="connsiteX4" fmla="*/ 2075427 w 4664834"/>
              <a:gd name="connsiteY4" fmla="*/ 0 h 537302"/>
              <a:gd name="connsiteX5" fmla="*/ 4575443 w 4664834"/>
              <a:gd name="connsiteY5" fmla="*/ 0 h 537302"/>
              <a:gd name="connsiteX6" fmla="*/ 4664834 w 4664834"/>
              <a:gd name="connsiteY6" fmla="*/ 89391 h 537302"/>
              <a:gd name="connsiteX7" fmla="*/ 4664834 w 4664834"/>
              <a:gd name="connsiteY7" fmla="*/ 312863 h 537302"/>
              <a:gd name="connsiteX8" fmla="*/ 4664834 w 4664834"/>
              <a:gd name="connsiteY8" fmla="*/ 312863 h 537302"/>
              <a:gd name="connsiteX9" fmla="*/ 4664834 w 4664834"/>
              <a:gd name="connsiteY9" fmla="*/ 446947 h 537302"/>
              <a:gd name="connsiteX10" fmla="*/ 4664834 w 4664834"/>
              <a:gd name="connsiteY10" fmla="*/ 446945 h 537302"/>
              <a:gd name="connsiteX11" fmla="*/ 4575443 w 4664834"/>
              <a:gd name="connsiteY11" fmla="*/ 536336 h 537302"/>
              <a:gd name="connsiteX12" fmla="*/ 1148327 w 4664834"/>
              <a:gd name="connsiteY12" fmla="*/ 536336 h 537302"/>
              <a:gd name="connsiteX13" fmla="*/ 1030710 w 4664834"/>
              <a:gd name="connsiteY13" fmla="*/ 537302 h 537302"/>
              <a:gd name="connsiteX14" fmla="*/ 965681 w 4664834"/>
              <a:gd name="connsiteY14" fmla="*/ 536336 h 537302"/>
              <a:gd name="connsiteX15" fmla="*/ 315241 w 4664834"/>
              <a:gd name="connsiteY15" fmla="*/ 536336 h 537302"/>
              <a:gd name="connsiteX16" fmla="*/ 225850 w 4664834"/>
              <a:gd name="connsiteY16" fmla="*/ 446945 h 537302"/>
              <a:gd name="connsiteX17" fmla="*/ 0 w 4664834"/>
              <a:gd name="connsiteY17" fmla="*/ 434189 h 537302"/>
              <a:gd name="connsiteX18" fmla="*/ 291380 w 4664834"/>
              <a:gd name="connsiteY18" fmla="*/ 320785 h 537302"/>
              <a:gd name="connsiteX19" fmla="*/ 274997 w 4664834"/>
              <a:gd name="connsiteY19" fmla="*/ 321475 h 537302"/>
              <a:gd name="connsiteX20" fmla="*/ 242233 w 4664834"/>
              <a:gd name="connsiteY20" fmla="*/ 89391 h 537302"/>
              <a:gd name="connsiteX0" fmla="*/ 242233 w 4664834"/>
              <a:gd name="connsiteY0" fmla="*/ 89391 h 537302"/>
              <a:gd name="connsiteX1" fmla="*/ 315241 w 4664834"/>
              <a:gd name="connsiteY1" fmla="*/ 0 h 537302"/>
              <a:gd name="connsiteX2" fmla="*/ 965681 w 4664834"/>
              <a:gd name="connsiteY2" fmla="*/ 0 h 537302"/>
              <a:gd name="connsiteX3" fmla="*/ 965681 w 4664834"/>
              <a:gd name="connsiteY3" fmla="*/ 0 h 537302"/>
              <a:gd name="connsiteX4" fmla="*/ 2075427 w 4664834"/>
              <a:gd name="connsiteY4" fmla="*/ 0 h 537302"/>
              <a:gd name="connsiteX5" fmla="*/ 4575443 w 4664834"/>
              <a:gd name="connsiteY5" fmla="*/ 0 h 537302"/>
              <a:gd name="connsiteX6" fmla="*/ 4664834 w 4664834"/>
              <a:gd name="connsiteY6" fmla="*/ 89391 h 537302"/>
              <a:gd name="connsiteX7" fmla="*/ 4664834 w 4664834"/>
              <a:gd name="connsiteY7" fmla="*/ 312863 h 537302"/>
              <a:gd name="connsiteX8" fmla="*/ 4664834 w 4664834"/>
              <a:gd name="connsiteY8" fmla="*/ 312863 h 537302"/>
              <a:gd name="connsiteX9" fmla="*/ 4664834 w 4664834"/>
              <a:gd name="connsiteY9" fmla="*/ 446947 h 537302"/>
              <a:gd name="connsiteX10" fmla="*/ 4664834 w 4664834"/>
              <a:gd name="connsiteY10" fmla="*/ 446945 h 537302"/>
              <a:gd name="connsiteX11" fmla="*/ 4575443 w 4664834"/>
              <a:gd name="connsiteY11" fmla="*/ 536336 h 537302"/>
              <a:gd name="connsiteX12" fmla="*/ 1148327 w 4664834"/>
              <a:gd name="connsiteY12" fmla="*/ 536336 h 537302"/>
              <a:gd name="connsiteX13" fmla="*/ 1030710 w 4664834"/>
              <a:gd name="connsiteY13" fmla="*/ 537302 h 537302"/>
              <a:gd name="connsiteX14" fmla="*/ 965681 w 4664834"/>
              <a:gd name="connsiteY14" fmla="*/ 536336 h 537302"/>
              <a:gd name="connsiteX15" fmla="*/ 315241 w 4664834"/>
              <a:gd name="connsiteY15" fmla="*/ 536336 h 537302"/>
              <a:gd name="connsiteX16" fmla="*/ 225850 w 4664834"/>
              <a:gd name="connsiteY16" fmla="*/ 446945 h 537302"/>
              <a:gd name="connsiteX17" fmla="*/ 0 w 4664834"/>
              <a:gd name="connsiteY17" fmla="*/ 434189 h 537302"/>
              <a:gd name="connsiteX18" fmla="*/ 291380 w 4664834"/>
              <a:gd name="connsiteY18" fmla="*/ 320785 h 537302"/>
              <a:gd name="connsiteX19" fmla="*/ 274997 w 4664834"/>
              <a:gd name="connsiteY19" fmla="*/ 321475 h 537302"/>
              <a:gd name="connsiteX20" fmla="*/ 242233 w 4664834"/>
              <a:gd name="connsiteY20" fmla="*/ 89391 h 537302"/>
              <a:gd name="connsiteX0" fmla="*/ 242233 w 4664834"/>
              <a:gd name="connsiteY0" fmla="*/ 89391 h 537302"/>
              <a:gd name="connsiteX1" fmla="*/ 315241 w 4664834"/>
              <a:gd name="connsiteY1" fmla="*/ 0 h 537302"/>
              <a:gd name="connsiteX2" fmla="*/ 965681 w 4664834"/>
              <a:gd name="connsiteY2" fmla="*/ 0 h 537302"/>
              <a:gd name="connsiteX3" fmla="*/ 965681 w 4664834"/>
              <a:gd name="connsiteY3" fmla="*/ 0 h 537302"/>
              <a:gd name="connsiteX4" fmla="*/ 2075427 w 4664834"/>
              <a:gd name="connsiteY4" fmla="*/ 0 h 537302"/>
              <a:gd name="connsiteX5" fmla="*/ 4575443 w 4664834"/>
              <a:gd name="connsiteY5" fmla="*/ 0 h 537302"/>
              <a:gd name="connsiteX6" fmla="*/ 4664834 w 4664834"/>
              <a:gd name="connsiteY6" fmla="*/ 89391 h 537302"/>
              <a:gd name="connsiteX7" fmla="*/ 4664834 w 4664834"/>
              <a:gd name="connsiteY7" fmla="*/ 312863 h 537302"/>
              <a:gd name="connsiteX8" fmla="*/ 4664834 w 4664834"/>
              <a:gd name="connsiteY8" fmla="*/ 312863 h 537302"/>
              <a:gd name="connsiteX9" fmla="*/ 4664834 w 4664834"/>
              <a:gd name="connsiteY9" fmla="*/ 446947 h 537302"/>
              <a:gd name="connsiteX10" fmla="*/ 4664834 w 4664834"/>
              <a:gd name="connsiteY10" fmla="*/ 446945 h 537302"/>
              <a:gd name="connsiteX11" fmla="*/ 4575443 w 4664834"/>
              <a:gd name="connsiteY11" fmla="*/ 536336 h 537302"/>
              <a:gd name="connsiteX12" fmla="*/ 1148327 w 4664834"/>
              <a:gd name="connsiteY12" fmla="*/ 536336 h 537302"/>
              <a:gd name="connsiteX13" fmla="*/ 1030710 w 4664834"/>
              <a:gd name="connsiteY13" fmla="*/ 537302 h 537302"/>
              <a:gd name="connsiteX14" fmla="*/ 965681 w 4664834"/>
              <a:gd name="connsiteY14" fmla="*/ 536336 h 537302"/>
              <a:gd name="connsiteX15" fmla="*/ 315241 w 4664834"/>
              <a:gd name="connsiteY15" fmla="*/ 536336 h 537302"/>
              <a:gd name="connsiteX16" fmla="*/ 225850 w 4664834"/>
              <a:gd name="connsiteY16" fmla="*/ 446945 h 537302"/>
              <a:gd name="connsiteX17" fmla="*/ 0 w 4664834"/>
              <a:gd name="connsiteY17" fmla="*/ 434189 h 537302"/>
              <a:gd name="connsiteX18" fmla="*/ 291380 w 4664834"/>
              <a:gd name="connsiteY18" fmla="*/ 320785 h 537302"/>
              <a:gd name="connsiteX19" fmla="*/ 274997 w 4664834"/>
              <a:gd name="connsiteY19" fmla="*/ 321475 h 537302"/>
              <a:gd name="connsiteX20" fmla="*/ 242233 w 4664834"/>
              <a:gd name="connsiteY20" fmla="*/ 89391 h 537302"/>
              <a:gd name="connsiteX0" fmla="*/ 242233 w 4664834"/>
              <a:gd name="connsiteY0" fmla="*/ 89391 h 537302"/>
              <a:gd name="connsiteX1" fmla="*/ 315241 w 4664834"/>
              <a:gd name="connsiteY1" fmla="*/ 0 h 537302"/>
              <a:gd name="connsiteX2" fmla="*/ 965681 w 4664834"/>
              <a:gd name="connsiteY2" fmla="*/ 0 h 537302"/>
              <a:gd name="connsiteX3" fmla="*/ 965681 w 4664834"/>
              <a:gd name="connsiteY3" fmla="*/ 0 h 537302"/>
              <a:gd name="connsiteX4" fmla="*/ 2075427 w 4664834"/>
              <a:gd name="connsiteY4" fmla="*/ 0 h 537302"/>
              <a:gd name="connsiteX5" fmla="*/ 4575443 w 4664834"/>
              <a:gd name="connsiteY5" fmla="*/ 0 h 537302"/>
              <a:gd name="connsiteX6" fmla="*/ 4664834 w 4664834"/>
              <a:gd name="connsiteY6" fmla="*/ 89391 h 537302"/>
              <a:gd name="connsiteX7" fmla="*/ 4664834 w 4664834"/>
              <a:gd name="connsiteY7" fmla="*/ 312863 h 537302"/>
              <a:gd name="connsiteX8" fmla="*/ 4664834 w 4664834"/>
              <a:gd name="connsiteY8" fmla="*/ 312863 h 537302"/>
              <a:gd name="connsiteX9" fmla="*/ 4664834 w 4664834"/>
              <a:gd name="connsiteY9" fmla="*/ 446947 h 537302"/>
              <a:gd name="connsiteX10" fmla="*/ 4664834 w 4664834"/>
              <a:gd name="connsiteY10" fmla="*/ 446945 h 537302"/>
              <a:gd name="connsiteX11" fmla="*/ 4575443 w 4664834"/>
              <a:gd name="connsiteY11" fmla="*/ 536336 h 537302"/>
              <a:gd name="connsiteX12" fmla="*/ 1148327 w 4664834"/>
              <a:gd name="connsiteY12" fmla="*/ 536336 h 537302"/>
              <a:gd name="connsiteX13" fmla="*/ 1030710 w 4664834"/>
              <a:gd name="connsiteY13" fmla="*/ 537302 h 537302"/>
              <a:gd name="connsiteX14" fmla="*/ 965681 w 4664834"/>
              <a:gd name="connsiteY14" fmla="*/ 536336 h 537302"/>
              <a:gd name="connsiteX15" fmla="*/ 315241 w 4664834"/>
              <a:gd name="connsiteY15" fmla="*/ 536336 h 537302"/>
              <a:gd name="connsiteX16" fmla="*/ 225850 w 4664834"/>
              <a:gd name="connsiteY16" fmla="*/ 446945 h 537302"/>
              <a:gd name="connsiteX17" fmla="*/ 0 w 4664834"/>
              <a:gd name="connsiteY17" fmla="*/ 434189 h 537302"/>
              <a:gd name="connsiteX18" fmla="*/ 291380 w 4664834"/>
              <a:gd name="connsiteY18" fmla="*/ 320785 h 537302"/>
              <a:gd name="connsiteX19" fmla="*/ 206117 w 4664834"/>
              <a:gd name="connsiteY19" fmla="*/ 349707 h 537302"/>
              <a:gd name="connsiteX20" fmla="*/ 242233 w 4664834"/>
              <a:gd name="connsiteY20" fmla="*/ 89391 h 537302"/>
              <a:gd name="connsiteX0" fmla="*/ 242233 w 4664834"/>
              <a:gd name="connsiteY0" fmla="*/ 89391 h 537302"/>
              <a:gd name="connsiteX1" fmla="*/ 315241 w 4664834"/>
              <a:gd name="connsiteY1" fmla="*/ 0 h 537302"/>
              <a:gd name="connsiteX2" fmla="*/ 965681 w 4664834"/>
              <a:gd name="connsiteY2" fmla="*/ 0 h 537302"/>
              <a:gd name="connsiteX3" fmla="*/ 965681 w 4664834"/>
              <a:gd name="connsiteY3" fmla="*/ 0 h 537302"/>
              <a:gd name="connsiteX4" fmla="*/ 2075427 w 4664834"/>
              <a:gd name="connsiteY4" fmla="*/ 0 h 537302"/>
              <a:gd name="connsiteX5" fmla="*/ 4575443 w 4664834"/>
              <a:gd name="connsiteY5" fmla="*/ 0 h 537302"/>
              <a:gd name="connsiteX6" fmla="*/ 4664834 w 4664834"/>
              <a:gd name="connsiteY6" fmla="*/ 89391 h 537302"/>
              <a:gd name="connsiteX7" fmla="*/ 4664834 w 4664834"/>
              <a:gd name="connsiteY7" fmla="*/ 312863 h 537302"/>
              <a:gd name="connsiteX8" fmla="*/ 4664834 w 4664834"/>
              <a:gd name="connsiteY8" fmla="*/ 312863 h 537302"/>
              <a:gd name="connsiteX9" fmla="*/ 4664834 w 4664834"/>
              <a:gd name="connsiteY9" fmla="*/ 446947 h 537302"/>
              <a:gd name="connsiteX10" fmla="*/ 4664834 w 4664834"/>
              <a:gd name="connsiteY10" fmla="*/ 446945 h 537302"/>
              <a:gd name="connsiteX11" fmla="*/ 4575443 w 4664834"/>
              <a:gd name="connsiteY11" fmla="*/ 536336 h 537302"/>
              <a:gd name="connsiteX12" fmla="*/ 1148327 w 4664834"/>
              <a:gd name="connsiteY12" fmla="*/ 536336 h 537302"/>
              <a:gd name="connsiteX13" fmla="*/ 1030710 w 4664834"/>
              <a:gd name="connsiteY13" fmla="*/ 537302 h 537302"/>
              <a:gd name="connsiteX14" fmla="*/ 965681 w 4664834"/>
              <a:gd name="connsiteY14" fmla="*/ 536336 h 537302"/>
              <a:gd name="connsiteX15" fmla="*/ 236522 w 4664834"/>
              <a:gd name="connsiteY15" fmla="*/ 522219 h 537302"/>
              <a:gd name="connsiteX16" fmla="*/ 225850 w 4664834"/>
              <a:gd name="connsiteY16" fmla="*/ 446945 h 537302"/>
              <a:gd name="connsiteX17" fmla="*/ 0 w 4664834"/>
              <a:gd name="connsiteY17" fmla="*/ 434189 h 537302"/>
              <a:gd name="connsiteX18" fmla="*/ 291380 w 4664834"/>
              <a:gd name="connsiteY18" fmla="*/ 320785 h 537302"/>
              <a:gd name="connsiteX19" fmla="*/ 206117 w 4664834"/>
              <a:gd name="connsiteY19" fmla="*/ 349707 h 537302"/>
              <a:gd name="connsiteX20" fmla="*/ 242233 w 4664834"/>
              <a:gd name="connsiteY20" fmla="*/ 89391 h 537302"/>
              <a:gd name="connsiteX0" fmla="*/ 173353 w 4595954"/>
              <a:gd name="connsiteY0" fmla="*/ 89391 h 537302"/>
              <a:gd name="connsiteX1" fmla="*/ 246361 w 4595954"/>
              <a:gd name="connsiteY1" fmla="*/ 0 h 537302"/>
              <a:gd name="connsiteX2" fmla="*/ 896801 w 4595954"/>
              <a:gd name="connsiteY2" fmla="*/ 0 h 537302"/>
              <a:gd name="connsiteX3" fmla="*/ 896801 w 4595954"/>
              <a:gd name="connsiteY3" fmla="*/ 0 h 537302"/>
              <a:gd name="connsiteX4" fmla="*/ 2006547 w 4595954"/>
              <a:gd name="connsiteY4" fmla="*/ 0 h 537302"/>
              <a:gd name="connsiteX5" fmla="*/ 4506563 w 4595954"/>
              <a:gd name="connsiteY5" fmla="*/ 0 h 537302"/>
              <a:gd name="connsiteX6" fmla="*/ 4595954 w 4595954"/>
              <a:gd name="connsiteY6" fmla="*/ 89391 h 537302"/>
              <a:gd name="connsiteX7" fmla="*/ 4595954 w 4595954"/>
              <a:gd name="connsiteY7" fmla="*/ 312863 h 537302"/>
              <a:gd name="connsiteX8" fmla="*/ 4595954 w 4595954"/>
              <a:gd name="connsiteY8" fmla="*/ 312863 h 537302"/>
              <a:gd name="connsiteX9" fmla="*/ 4595954 w 4595954"/>
              <a:gd name="connsiteY9" fmla="*/ 446947 h 537302"/>
              <a:gd name="connsiteX10" fmla="*/ 4595954 w 4595954"/>
              <a:gd name="connsiteY10" fmla="*/ 446945 h 537302"/>
              <a:gd name="connsiteX11" fmla="*/ 4506563 w 4595954"/>
              <a:gd name="connsiteY11" fmla="*/ 536336 h 537302"/>
              <a:gd name="connsiteX12" fmla="*/ 1079447 w 4595954"/>
              <a:gd name="connsiteY12" fmla="*/ 536336 h 537302"/>
              <a:gd name="connsiteX13" fmla="*/ 961830 w 4595954"/>
              <a:gd name="connsiteY13" fmla="*/ 537302 h 537302"/>
              <a:gd name="connsiteX14" fmla="*/ 896801 w 4595954"/>
              <a:gd name="connsiteY14" fmla="*/ 536336 h 537302"/>
              <a:gd name="connsiteX15" fmla="*/ 167642 w 4595954"/>
              <a:gd name="connsiteY15" fmla="*/ 522219 h 537302"/>
              <a:gd name="connsiteX16" fmla="*/ 156970 w 4595954"/>
              <a:gd name="connsiteY16" fmla="*/ 446945 h 537302"/>
              <a:gd name="connsiteX17" fmla="*/ 0 w 4595954"/>
              <a:gd name="connsiteY17" fmla="*/ 438895 h 537302"/>
              <a:gd name="connsiteX18" fmla="*/ 222500 w 4595954"/>
              <a:gd name="connsiteY18" fmla="*/ 320785 h 537302"/>
              <a:gd name="connsiteX19" fmla="*/ 137237 w 4595954"/>
              <a:gd name="connsiteY19" fmla="*/ 349707 h 537302"/>
              <a:gd name="connsiteX20" fmla="*/ 173353 w 4595954"/>
              <a:gd name="connsiteY20" fmla="*/ 89391 h 537302"/>
              <a:gd name="connsiteX0" fmla="*/ 173353 w 4595954"/>
              <a:gd name="connsiteY0" fmla="*/ 89391 h 537302"/>
              <a:gd name="connsiteX1" fmla="*/ 246361 w 4595954"/>
              <a:gd name="connsiteY1" fmla="*/ 0 h 537302"/>
              <a:gd name="connsiteX2" fmla="*/ 896801 w 4595954"/>
              <a:gd name="connsiteY2" fmla="*/ 0 h 537302"/>
              <a:gd name="connsiteX3" fmla="*/ 896801 w 4595954"/>
              <a:gd name="connsiteY3" fmla="*/ 0 h 537302"/>
              <a:gd name="connsiteX4" fmla="*/ 2006547 w 4595954"/>
              <a:gd name="connsiteY4" fmla="*/ 0 h 537302"/>
              <a:gd name="connsiteX5" fmla="*/ 4506563 w 4595954"/>
              <a:gd name="connsiteY5" fmla="*/ 0 h 537302"/>
              <a:gd name="connsiteX6" fmla="*/ 4595954 w 4595954"/>
              <a:gd name="connsiteY6" fmla="*/ 89391 h 537302"/>
              <a:gd name="connsiteX7" fmla="*/ 4595954 w 4595954"/>
              <a:gd name="connsiteY7" fmla="*/ 312863 h 537302"/>
              <a:gd name="connsiteX8" fmla="*/ 4595954 w 4595954"/>
              <a:gd name="connsiteY8" fmla="*/ 312863 h 537302"/>
              <a:gd name="connsiteX9" fmla="*/ 4595954 w 4595954"/>
              <a:gd name="connsiteY9" fmla="*/ 446947 h 537302"/>
              <a:gd name="connsiteX10" fmla="*/ 4595954 w 4595954"/>
              <a:gd name="connsiteY10" fmla="*/ 446945 h 537302"/>
              <a:gd name="connsiteX11" fmla="*/ 4506563 w 4595954"/>
              <a:gd name="connsiteY11" fmla="*/ 536336 h 537302"/>
              <a:gd name="connsiteX12" fmla="*/ 1079447 w 4595954"/>
              <a:gd name="connsiteY12" fmla="*/ 536336 h 537302"/>
              <a:gd name="connsiteX13" fmla="*/ 961830 w 4595954"/>
              <a:gd name="connsiteY13" fmla="*/ 537302 h 537302"/>
              <a:gd name="connsiteX14" fmla="*/ 896801 w 4595954"/>
              <a:gd name="connsiteY14" fmla="*/ 536336 h 537302"/>
              <a:gd name="connsiteX15" fmla="*/ 167642 w 4595954"/>
              <a:gd name="connsiteY15" fmla="*/ 522219 h 537302"/>
              <a:gd name="connsiteX16" fmla="*/ 156970 w 4595954"/>
              <a:gd name="connsiteY16" fmla="*/ 446945 h 537302"/>
              <a:gd name="connsiteX17" fmla="*/ 0 w 4595954"/>
              <a:gd name="connsiteY17" fmla="*/ 438895 h 537302"/>
              <a:gd name="connsiteX18" fmla="*/ 173300 w 4595954"/>
              <a:gd name="connsiteY18" fmla="*/ 311374 h 537302"/>
              <a:gd name="connsiteX19" fmla="*/ 137237 w 4595954"/>
              <a:gd name="connsiteY19" fmla="*/ 349707 h 537302"/>
              <a:gd name="connsiteX20" fmla="*/ 173353 w 4595954"/>
              <a:gd name="connsiteY20" fmla="*/ 89391 h 537302"/>
              <a:gd name="connsiteX0" fmla="*/ 173353 w 4595954"/>
              <a:gd name="connsiteY0" fmla="*/ 89391 h 537302"/>
              <a:gd name="connsiteX1" fmla="*/ 167641 w 4595954"/>
              <a:gd name="connsiteY1" fmla="*/ 0 h 537302"/>
              <a:gd name="connsiteX2" fmla="*/ 896801 w 4595954"/>
              <a:gd name="connsiteY2" fmla="*/ 0 h 537302"/>
              <a:gd name="connsiteX3" fmla="*/ 896801 w 4595954"/>
              <a:gd name="connsiteY3" fmla="*/ 0 h 537302"/>
              <a:gd name="connsiteX4" fmla="*/ 2006547 w 4595954"/>
              <a:gd name="connsiteY4" fmla="*/ 0 h 537302"/>
              <a:gd name="connsiteX5" fmla="*/ 4506563 w 4595954"/>
              <a:gd name="connsiteY5" fmla="*/ 0 h 537302"/>
              <a:gd name="connsiteX6" fmla="*/ 4595954 w 4595954"/>
              <a:gd name="connsiteY6" fmla="*/ 89391 h 537302"/>
              <a:gd name="connsiteX7" fmla="*/ 4595954 w 4595954"/>
              <a:gd name="connsiteY7" fmla="*/ 312863 h 537302"/>
              <a:gd name="connsiteX8" fmla="*/ 4595954 w 4595954"/>
              <a:gd name="connsiteY8" fmla="*/ 312863 h 537302"/>
              <a:gd name="connsiteX9" fmla="*/ 4595954 w 4595954"/>
              <a:gd name="connsiteY9" fmla="*/ 446947 h 537302"/>
              <a:gd name="connsiteX10" fmla="*/ 4595954 w 4595954"/>
              <a:gd name="connsiteY10" fmla="*/ 446945 h 537302"/>
              <a:gd name="connsiteX11" fmla="*/ 4506563 w 4595954"/>
              <a:gd name="connsiteY11" fmla="*/ 536336 h 537302"/>
              <a:gd name="connsiteX12" fmla="*/ 1079447 w 4595954"/>
              <a:gd name="connsiteY12" fmla="*/ 536336 h 537302"/>
              <a:gd name="connsiteX13" fmla="*/ 961830 w 4595954"/>
              <a:gd name="connsiteY13" fmla="*/ 537302 h 537302"/>
              <a:gd name="connsiteX14" fmla="*/ 896801 w 4595954"/>
              <a:gd name="connsiteY14" fmla="*/ 536336 h 537302"/>
              <a:gd name="connsiteX15" fmla="*/ 167642 w 4595954"/>
              <a:gd name="connsiteY15" fmla="*/ 522219 h 537302"/>
              <a:gd name="connsiteX16" fmla="*/ 156970 w 4595954"/>
              <a:gd name="connsiteY16" fmla="*/ 446945 h 537302"/>
              <a:gd name="connsiteX17" fmla="*/ 0 w 4595954"/>
              <a:gd name="connsiteY17" fmla="*/ 438895 h 537302"/>
              <a:gd name="connsiteX18" fmla="*/ 173300 w 4595954"/>
              <a:gd name="connsiteY18" fmla="*/ 311374 h 537302"/>
              <a:gd name="connsiteX19" fmla="*/ 137237 w 4595954"/>
              <a:gd name="connsiteY19" fmla="*/ 349707 h 537302"/>
              <a:gd name="connsiteX20" fmla="*/ 173353 w 4595954"/>
              <a:gd name="connsiteY20" fmla="*/ 89391 h 537302"/>
              <a:gd name="connsiteX0" fmla="*/ 114313 w 4595954"/>
              <a:gd name="connsiteY0" fmla="*/ 89391 h 537302"/>
              <a:gd name="connsiteX1" fmla="*/ 167641 w 4595954"/>
              <a:gd name="connsiteY1" fmla="*/ 0 h 537302"/>
              <a:gd name="connsiteX2" fmla="*/ 896801 w 4595954"/>
              <a:gd name="connsiteY2" fmla="*/ 0 h 537302"/>
              <a:gd name="connsiteX3" fmla="*/ 896801 w 4595954"/>
              <a:gd name="connsiteY3" fmla="*/ 0 h 537302"/>
              <a:gd name="connsiteX4" fmla="*/ 2006547 w 4595954"/>
              <a:gd name="connsiteY4" fmla="*/ 0 h 537302"/>
              <a:gd name="connsiteX5" fmla="*/ 4506563 w 4595954"/>
              <a:gd name="connsiteY5" fmla="*/ 0 h 537302"/>
              <a:gd name="connsiteX6" fmla="*/ 4595954 w 4595954"/>
              <a:gd name="connsiteY6" fmla="*/ 89391 h 537302"/>
              <a:gd name="connsiteX7" fmla="*/ 4595954 w 4595954"/>
              <a:gd name="connsiteY7" fmla="*/ 312863 h 537302"/>
              <a:gd name="connsiteX8" fmla="*/ 4595954 w 4595954"/>
              <a:gd name="connsiteY8" fmla="*/ 312863 h 537302"/>
              <a:gd name="connsiteX9" fmla="*/ 4595954 w 4595954"/>
              <a:gd name="connsiteY9" fmla="*/ 446947 h 537302"/>
              <a:gd name="connsiteX10" fmla="*/ 4595954 w 4595954"/>
              <a:gd name="connsiteY10" fmla="*/ 446945 h 537302"/>
              <a:gd name="connsiteX11" fmla="*/ 4506563 w 4595954"/>
              <a:gd name="connsiteY11" fmla="*/ 536336 h 537302"/>
              <a:gd name="connsiteX12" fmla="*/ 1079447 w 4595954"/>
              <a:gd name="connsiteY12" fmla="*/ 536336 h 537302"/>
              <a:gd name="connsiteX13" fmla="*/ 961830 w 4595954"/>
              <a:gd name="connsiteY13" fmla="*/ 537302 h 537302"/>
              <a:gd name="connsiteX14" fmla="*/ 896801 w 4595954"/>
              <a:gd name="connsiteY14" fmla="*/ 536336 h 537302"/>
              <a:gd name="connsiteX15" fmla="*/ 167642 w 4595954"/>
              <a:gd name="connsiteY15" fmla="*/ 522219 h 537302"/>
              <a:gd name="connsiteX16" fmla="*/ 156970 w 4595954"/>
              <a:gd name="connsiteY16" fmla="*/ 446945 h 537302"/>
              <a:gd name="connsiteX17" fmla="*/ 0 w 4595954"/>
              <a:gd name="connsiteY17" fmla="*/ 438895 h 537302"/>
              <a:gd name="connsiteX18" fmla="*/ 173300 w 4595954"/>
              <a:gd name="connsiteY18" fmla="*/ 311374 h 537302"/>
              <a:gd name="connsiteX19" fmla="*/ 137237 w 4595954"/>
              <a:gd name="connsiteY19" fmla="*/ 349707 h 537302"/>
              <a:gd name="connsiteX20" fmla="*/ 114313 w 4595954"/>
              <a:gd name="connsiteY20" fmla="*/ 89391 h 537302"/>
              <a:gd name="connsiteX0" fmla="*/ 114313 w 4595954"/>
              <a:gd name="connsiteY0" fmla="*/ 89391 h 537302"/>
              <a:gd name="connsiteX1" fmla="*/ 167641 w 4595954"/>
              <a:gd name="connsiteY1" fmla="*/ 0 h 537302"/>
              <a:gd name="connsiteX2" fmla="*/ 896801 w 4595954"/>
              <a:gd name="connsiteY2" fmla="*/ 0 h 537302"/>
              <a:gd name="connsiteX3" fmla="*/ 896801 w 4595954"/>
              <a:gd name="connsiteY3" fmla="*/ 0 h 537302"/>
              <a:gd name="connsiteX4" fmla="*/ 2006547 w 4595954"/>
              <a:gd name="connsiteY4" fmla="*/ 0 h 537302"/>
              <a:gd name="connsiteX5" fmla="*/ 4506563 w 4595954"/>
              <a:gd name="connsiteY5" fmla="*/ 0 h 537302"/>
              <a:gd name="connsiteX6" fmla="*/ 4595954 w 4595954"/>
              <a:gd name="connsiteY6" fmla="*/ 89391 h 537302"/>
              <a:gd name="connsiteX7" fmla="*/ 4595954 w 4595954"/>
              <a:gd name="connsiteY7" fmla="*/ 312863 h 537302"/>
              <a:gd name="connsiteX8" fmla="*/ 4595954 w 4595954"/>
              <a:gd name="connsiteY8" fmla="*/ 312863 h 537302"/>
              <a:gd name="connsiteX9" fmla="*/ 4595954 w 4595954"/>
              <a:gd name="connsiteY9" fmla="*/ 446947 h 537302"/>
              <a:gd name="connsiteX10" fmla="*/ 4595954 w 4595954"/>
              <a:gd name="connsiteY10" fmla="*/ 446945 h 537302"/>
              <a:gd name="connsiteX11" fmla="*/ 4506563 w 4595954"/>
              <a:gd name="connsiteY11" fmla="*/ 536336 h 537302"/>
              <a:gd name="connsiteX12" fmla="*/ 1079447 w 4595954"/>
              <a:gd name="connsiteY12" fmla="*/ 536336 h 537302"/>
              <a:gd name="connsiteX13" fmla="*/ 961830 w 4595954"/>
              <a:gd name="connsiteY13" fmla="*/ 537302 h 537302"/>
              <a:gd name="connsiteX14" fmla="*/ 896801 w 4595954"/>
              <a:gd name="connsiteY14" fmla="*/ 536336 h 537302"/>
              <a:gd name="connsiteX15" fmla="*/ 167642 w 4595954"/>
              <a:gd name="connsiteY15" fmla="*/ 522219 h 537302"/>
              <a:gd name="connsiteX16" fmla="*/ 156970 w 4595954"/>
              <a:gd name="connsiteY16" fmla="*/ 446945 h 537302"/>
              <a:gd name="connsiteX17" fmla="*/ 0 w 4595954"/>
              <a:gd name="connsiteY17" fmla="*/ 438895 h 537302"/>
              <a:gd name="connsiteX18" fmla="*/ 133940 w 4595954"/>
              <a:gd name="connsiteY18" fmla="*/ 306668 h 537302"/>
              <a:gd name="connsiteX19" fmla="*/ 137237 w 4595954"/>
              <a:gd name="connsiteY19" fmla="*/ 349707 h 537302"/>
              <a:gd name="connsiteX20" fmla="*/ 114313 w 4595954"/>
              <a:gd name="connsiteY20" fmla="*/ 89391 h 5373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4595954" h="537302">
                <a:moveTo>
                  <a:pt x="114313" y="89391"/>
                </a:moveTo>
                <a:cubicBezTo>
                  <a:pt x="114313" y="40022"/>
                  <a:pt x="118272" y="0"/>
                  <a:pt x="167641" y="0"/>
                </a:cubicBezTo>
                <a:lnTo>
                  <a:pt x="896801" y="0"/>
                </a:lnTo>
                <a:lnTo>
                  <a:pt x="896801" y="0"/>
                </a:lnTo>
                <a:lnTo>
                  <a:pt x="2006547" y="0"/>
                </a:lnTo>
                <a:lnTo>
                  <a:pt x="4506563" y="0"/>
                </a:lnTo>
                <a:cubicBezTo>
                  <a:pt x="4555932" y="0"/>
                  <a:pt x="4595954" y="40022"/>
                  <a:pt x="4595954" y="89391"/>
                </a:cubicBezTo>
                <a:lnTo>
                  <a:pt x="4595954" y="312863"/>
                </a:lnTo>
                <a:lnTo>
                  <a:pt x="4595954" y="312863"/>
                </a:lnTo>
                <a:lnTo>
                  <a:pt x="4595954" y="446947"/>
                </a:lnTo>
                <a:lnTo>
                  <a:pt x="4595954" y="446945"/>
                </a:lnTo>
                <a:cubicBezTo>
                  <a:pt x="4595954" y="496314"/>
                  <a:pt x="4555932" y="536336"/>
                  <a:pt x="4506563" y="536336"/>
                </a:cubicBezTo>
                <a:lnTo>
                  <a:pt x="1079447" y="536336"/>
                </a:lnTo>
                <a:lnTo>
                  <a:pt x="961830" y="537302"/>
                </a:lnTo>
                <a:lnTo>
                  <a:pt x="896801" y="536336"/>
                </a:lnTo>
                <a:lnTo>
                  <a:pt x="167642" y="522219"/>
                </a:lnTo>
                <a:cubicBezTo>
                  <a:pt x="118273" y="522219"/>
                  <a:pt x="156970" y="496314"/>
                  <a:pt x="156970" y="446945"/>
                </a:cubicBezTo>
                <a:lnTo>
                  <a:pt x="0" y="438895"/>
                </a:lnTo>
                <a:lnTo>
                  <a:pt x="133940" y="306668"/>
                </a:lnTo>
                <a:lnTo>
                  <a:pt x="137237" y="349707"/>
                </a:lnTo>
                <a:lnTo>
                  <a:pt x="114313" y="89391"/>
                </a:lnTo>
                <a:close/>
              </a:path>
            </a:pathLst>
          </a:custGeom>
          <a:solidFill>
            <a:srgbClr val="5482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ja-JP" altLang="en-US" sz="1000" b="1" kern="1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endParaRPr lang="ja-JP" altLang="en-US" sz="900" kern="1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12" name="テキスト ボックス 311">
            <a:extLst>
              <a:ext uri="{FF2B5EF4-FFF2-40B4-BE49-F238E27FC236}">
                <a16:creationId xmlns:a16="http://schemas.microsoft.com/office/drawing/2014/main" xmlns="" id="{90F9DCD0-88C0-4F05-89CA-EB741C3835D2}"/>
              </a:ext>
            </a:extLst>
          </p:cNvPr>
          <p:cNvSpPr txBox="1"/>
          <p:nvPr/>
        </p:nvSpPr>
        <p:spPr>
          <a:xfrm>
            <a:off x="3168499" y="4278559"/>
            <a:ext cx="3528248" cy="777136"/>
          </a:xfrm>
          <a:prstGeom prst="rect">
            <a:avLst/>
          </a:prstGeom>
          <a:noFill/>
          <a:ln w="12700">
            <a:noFill/>
            <a:prstDash val="solid"/>
          </a:ln>
        </p:spPr>
        <p:txBody>
          <a:bodyPr wrap="square" rtlCol="0">
            <a:spAutoFit/>
          </a:bodyPr>
          <a:lstStyle/>
          <a:p>
            <a:r>
              <a:rPr lang="ja-JP" altLang="en-US" sz="1050" b="1" kern="1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◆相談担当の基礎知識　　　　　　　　　　　　　</a:t>
            </a:r>
            <a:endParaRPr lang="en-US" altLang="ja-JP" sz="1050" b="1" kern="1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lvl="0"/>
            <a:r>
              <a:rPr lang="ja-JP" altLang="en-US" sz="1200" kern="1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en-US" altLang="ja-JP" sz="1200" kern="1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-</a:t>
            </a:r>
            <a:r>
              <a:rPr lang="ja-JP" altLang="en-US" sz="1000" kern="1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農業経営の特徴と農業特有の制度について</a:t>
            </a:r>
            <a:r>
              <a:rPr lang="en-US" altLang="ja-JP" sz="1000" kern="1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-</a:t>
            </a:r>
          </a:p>
          <a:p>
            <a:pPr lvl="0"/>
            <a:r>
              <a:rPr lang="ja-JP" altLang="en-US" sz="1000" b="1" kern="1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◆相談対応のポイント</a:t>
            </a:r>
            <a:endParaRPr lang="en-US" altLang="ja-JP" sz="1000" b="1" kern="1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lvl="0"/>
            <a:r>
              <a:rPr lang="ja-JP" altLang="en-US" sz="1000" kern="1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en-US" altLang="ja-JP" sz="1200" kern="1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-</a:t>
            </a:r>
            <a:r>
              <a:rPr lang="ja-JP" altLang="en-US" sz="1000" kern="1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農業経営相談の特徴、相談受付から支援までの留意点</a:t>
            </a:r>
            <a:r>
              <a:rPr lang="en-US" altLang="ja-JP" sz="1000" kern="1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-</a:t>
            </a:r>
            <a:endParaRPr lang="ja-JP" altLang="en-US" sz="9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313" name="グループ化 312">
            <a:extLst>
              <a:ext uri="{FF2B5EF4-FFF2-40B4-BE49-F238E27FC236}">
                <a16:creationId xmlns:a16="http://schemas.microsoft.com/office/drawing/2014/main" xmlns="" id="{1839DA21-9538-4F01-979F-6B660B241763}"/>
              </a:ext>
            </a:extLst>
          </p:cNvPr>
          <p:cNvGrpSpPr/>
          <p:nvPr/>
        </p:nvGrpSpPr>
        <p:grpSpPr>
          <a:xfrm>
            <a:off x="1870731" y="416496"/>
            <a:ext cx="3254273" cy="298309"/>
            <a:chOff x="9436202" y="1110585"/>
            <a:chExt cx="3604813" cy="298309"/>
          </a:xfrm>
        </p:grpSpPr>
        <p:pic>
          <p:nvPicPr>
            <p:cNvPr id="314" name="インク 90">
              <a:extLst>
                <a:ext uri="{FF2B5EF4-FFF2-40B4-BE49-F238E27FC236}">
                  <a16:creationId xmlns:a16="http://schemas.microsoft.com/office/drawing/2014/main" xmlns="" id="{B36D481B-E18F-43B7-B2DC-5148AE7D789E}"/>
                </a:ext>
              </a:extLst>
            </p:cNvPr>
            <p:cNvPicPr/>
            <p:nvPr/>
          </p:nvPicPr>
          <p:blipFill>
            <a:blip r:embed="rId10"/>
            <a:stretch>
              <a:fillRect/>
            </a:stretch>
          </p:blipFill>
          <p:spPr>
            <a:xfrm>
              <a:off x="9436202" y="1257635"/>
              <a:ext cx="3604813" cy="151259"/>
            </a:xfrm>
            <a:prstGeom prst="rect">
              <a:avLst/>
            </a:prstGeom>
          </p:spPr>
        </p:pic>
        <p:sp>
          <p:nvSpPr>
            <p:cNvPr id="315" name="テキスト ボックス 314">
              <a:extLst>
                <a:ext uri="{FF2B5EF4-FFF2-40B4-BE49-F238E27FC236}">
                  <a16:creationId xmlns:a16="http://schemas.microsoft.com/office/drawing/2014/main" xmlns="" id="{ED1EC8F3-30DA-4536-99FF-C7CF88370EA2}"/>
                </a:ext>
              </a:extLst>
            </p:cNvPr>
            <p:cNvSpPr txBox="1"/>
            <p:nvPr/>
          </p:nvSpPr>
          <p:spPr>
            <a:xfrm>
              <a:off x="9627269" y="1110585"/>
              <a:ext cx="3272086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defRPr/>
              </a:pPr>
              <a:r>
                <a:rPr lang="ja-JP" altLang="en-US" sz="1050" b="1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専門家向け講義科目　全</a:t>
              </a:r>
              <a:r>
                <a:rPr lang="en-US" altLang="ja-JP" sz="1050" b="1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2</a:t>
              </a:r>
              <a:r>
                <a:rPr lang="ja-JP" altLang="en-US" sz="1050" b="1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時間（</a:t>
              </a:r>
              <a:r>
                <a:rPr lang="en-US" altLang="ja-JP" sz="1050" b="1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10</a:t>
              </a:r>
              <a:r>
                <a:rPr lang="ja-JP" altLang="en-US" sz="1050" b="1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科目）</a:t>
              </a:r>
            </a:p>
          </p:txBody>
        </p:sp>
      </p:grpSp>
      <p:grpSp>
        <p:nvGrpSpPr>
          <p:cNvPr id="23" name="グループ化 22">
            <a:extLst>
              <a:ext uri="{FF2B5EF4-FFF2-40B4-BE49-F238E27FC236}">
                <a16:creationId xmlns:a16="http://schemas.microsoft.com/office/drawing/2014/main" xmlns="" id="{C167E76D-8C3D-4567-A960-B30A7F6E63D0}"/>
              </a:ext>
            </a:extLst>
          </p:cNvPr>
          <p:cNvGrpSpPr/>
          <p:nvPr/>
        </p:nvGrpSpPr>
        <p:grpSpPr>
          <a:xfrm>
            <a:off x="1961013" y="3928237"/>
            <a:ext cx="3347845" cy="261210"/>
            <a:chOff x="-4231829" y="3903695"/>
            <a:chExt cx="3347845" cy="261210"/>
          </a:xfrm>
        </p:grpSpPr>
        <p:sp>
          <p:nvSpPr>
            <p:cNvPr id="318" name="テキスト ボックス 317">
              <a:extLst>
                <a:ext uri="{FF2B5EF4-FFF2-40B4-BE49-F238E27FC236}">
                  <a16:creationId xmlns:a16="http://schemas.microsoft.com/office/drawing/2014/main" xmlns="" id="{C5B6EB85-740E-45E4-BF8E-091CC9F418D8}"/>
                </a:ext>
              </a:extLst>
            </p:cNvPr>
            <p:cNvSpPr txBox="1"/>
            <p:nvPr/>
          </p:nvSpPr>
          <p:spPr>
            <a:xfrm>
              <a:off x="-4189541" y="3903695"/>
              <a:ext cx="3263271" cy="1594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defRPr/>
              </a:pPr>
              <a:r>
                <a:rPr lang="ja-JP" altLang="en-US" sz="1050" b="1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窓口担当者向け講義科目　全１時間（２科目）</a:t>
              </a:r>
            </a:p>
          </p:txBody>
        </p:sp>
        <p:pic>
          <p:nvPicPr>
            <p:cNvPr id="319" name="インク 123">
              <a:extLst>
                <a:ext uri="{FF2B5EF4-FFF2-40B4-BE49-F238E27FC236}">
                  <a16:creationId xmlns:a16="http://schemas.microsoft.com/office/drawing/2014/main" xmlns="" id="{7D2F3844-FEE0-4B76-B2B1-55FEC395B5C9}"/>
                </a:ext>
              </a:extLst>
            </p:cNvPr>
            <p:cNvPicPr/>
            <p:nvPr/>
          </p:nvPicPr>
          <p:blipFill>
            <a:blip r:embed="rId11"/>
            <a:stretch>
              <a:fillRect/>
            </a:stretch>
          </p:blipFill>
          <p:spPr>
            <a:xfrm>
              <a:off x="-4231829" y="4036629"/>
              <a:ext cx="3347845" cy="128276"/>
            </a:xfrm>
            <a:prstGeom prst="rect">
              <a:avLst/>
            </a:prstGeom>
          </p:spPr>
        </p:pic>
      </p:grpSp>
      <p:pic>
        <p:nvPicPr>
          <p:cNvPr id="76" name="図 75">
            <a:extLst>
              <a:ext uri="{FF2B5EF4-FFF2-40B4-BE49-F238E27FC236}">
                <a16:creationId xmlns:a16="http://schemas.microsoft.com/office/drawing/2014/main" xmlns="" id="{29DB91FE-97F1-469F-86C7-533FAE5BFF0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02904" y="4410667"/>
            <a:ext cx="553548" cy="360783"/>
          </a:xfrm>
          <a:prstGeom prst="rect">
            <a:avLst/>
          </a:prstGeom>
        </p:spPr>
      </p:pic>
      <p:sp>
        <p:nvSpPr>
          <p:cNvPr id="193" name="テキスト ボックス 192"/>
          <p:cNvSpPr txBox="1"/>
          <p:nvPr/>
        </p:nvSpPr>
        <p:spPr>
          <a:xfrm>
            <a:off x="5264555" y="7473280"/>
            <a:ext cx="162082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別添１を確認し同意します</a:t>
            </a:r>
            <a:endParaRPr lang="ja-JP" altLang="ja-JP" sz="1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94" name="テキスト ボックス 193"/>
          <p:cNvSpPr txBox="1"/>
          <p:nvPr/>
        </p:nvSpPr>
        <p:spPr>
          <a:xfrm>
            <a:off x="5811015" y="7580332"/>
            <a:ext cx="63879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□</a:t>
            </a:r>
            <a:endParaRPr lang="ja-JP" altLang="ja-JP" sz="1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5" name="テキスト ボックス 74"/>
          <p:cNvSpPr txBox="1"/>
          <p:nvPr/>
        </p:nvSpPr>
        <p:spPr>
          <a:xfrm>
            <a:off x="-99392" y="8657346"/>
            <a:ext cx="162082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□　希望する</a:t>
            </a:r>
            <a:endParaRPr lang="en-US" altLang="ja-JP" sz="1000" kern="1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0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□　希望しない</a:t>
            </a:r>
            <a:endParaRPr lang="ja-JP" altLang="ja-JP" sz="1000" kern="1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77" name="テキスト ボックス 76"/>
          <p:cNvSpPr txBox="1"/>
          <p:nvPr/>
        </p:nvSpPr>
        <p:spPr>
          <a:xfrm>
            <a:off x="1060910" y="8583929"/>
            <a:ext cx="134138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上記連絡先に記載いただいたメールアドレスに登録をご案内します</a:t>
            </a:r>
            <a:endParaRPr kumimoji="1" lang="en-US" altLang="ja-JP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78" name="テキスト ボックス 77"/>
          <p:cNvSpPr txBox="1"/>
          <p:nvPr/>
        </p:nvSpPr>
        <p:spPr>
          <a:xfrm>
            <a:off x="3374192" y="6911418"/>
            <a:ext cx="132069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ja-JP" altLang="en-US" sz="800" dirty="0">
                <a:solidFill>
                  <a:prstClr val="black"/>
                </a:solidFill>
              </a:rPr>
              <a:t>連絡先（携帯電話等）</a:t>
            </a:r>
            <a:endParaRPr kumimoji="1" lang="ja-JP" altLang="en-US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79" name="テキスト ボックス 78"/>
          <p:cNvSpPr txBox="1"/>
          <p:nvPr/>
        </p:nvSpPr>
        <p:spPr>
          <a:xfrm>
            <a:off x="3339359" y="7102827"/>
            <a:ext cx="134212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E-mail</a:t>
            </a:r>
            <a:r>
              <a:rPr kumimoji="1" lang="ja-JP" alt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アドレス</a:t>
            </a:r>
            <a:endParaRPr kumimoji="1" lang="en-US" altLang="ja-JP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（携帯のアドレスは不可）</a:t>
            </a:r>
          </a:p>
        </p:txBody>
      </p:sp>
      <p:cxnSp>
        <p:nvCxnSpPr>
          <p:cNvPr id="80" name="直線コネクタ 79"/>
          <p:cNvCxnSpPr>
            <a:cxnSpLocks/>
          </p:cNvCxnSpPr>
          <p:nvPr/>
        </p:nvCxnSpPr>
        <p:spPr>
          <a:xfrm>
            <a:off x="3223609" y="7121635"/>
            <a:ext cx="3533098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1" name="テキスト ボックス 80"/>
          <p:cNvSpPr txBox="1"/>
          <p:nvPr/>
        </p:nvSpPr>
        <p:spPr>
          <a:xfrm>
            <a:off x="2348880" y="8628568"/>
            <a:ext cx="44191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ja-JP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□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税理士 </a:t>
            </a:r>
            <a:r>
              <a:rPr lang="ja-JP" altLang="ja-JP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□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公認会計士 </a:t>
            </a:r>
            <a:r>
              <a:rPr lang="ja-JP" altLang="ja-JP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□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中小企業診断士 </a:t>
            </a:r>
            <a:r>
              <a:rPr lang="ja-JP" altLang="ja-JP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□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社会保険労務士　□司法書士 □行政書士 □弁護士 □その他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  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　　　　　　　　　　　　　　　　　　　　）</a:t>
            </a:r>
            <a:endParaRPr lang="ja-JP" altLang="ja-JP" sz="1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3" name="テキスト ボックス 82"/>
          <p:cNvSpPr txBox="1"/>
          <p:nvPr/>
        </p:nvSpPr>
        <p:spPr>
          <a:xfrm>
            <a:off x="10436" y="6486654"/>
            <a:ext cx="125002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000" dirty="0"/>
              <a:t>参加する</a:t>
            </a:r>
            <a:endParaRPr lang="en-US" altLang="ja-JP" sz="1000" dirty="0"/>
          </a:p>
          <a:p>
            <a:pPr algn="ctr"/>
            <a:r>
              <a:rPr lang="ja-JP" altLang="en-US" sz="1000" dirty="0"/>
              <a:t>プログラム</a:t>
            </a:r>
            <a:endParaRPr lang="ja-JP" altLang="ja-JP" sz="1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5" name="テキスト ボックス 84"/>
          <p:cNvSpPr txBox="1"/>
          <p:nvPr/>
        </p:nvSpPr>
        <p:spPr>
          <a:xfrm>
            <a:off x="2484434" y="5817096"/>
            <a:ext cx="283808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研修開催日の</a:t>
            </a:r>
            <a:r>
              <a:rPr lang="en-US" altLang="ja-JP" sz="10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</a:t>
            </a:r>
            <a:r>
              <a:rPr lang="ja-JP" altLang="en-US" sz="10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週間前までに送信ください</a:t>
            </a:r>
            <a:endParaRPr lang="ja-JP" altLang="ja-JP" sz="10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7" name="テキスト ボックス 82"/>
          <p:cNvSpPr txBox="1"/>
          <p:nvPr/>
        </p:nvSpPr>
        <p:spPr>
          <a:xfrm>
            <a:off x="1117630" y="6537176"/>
            <a:ext cx="510059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□　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導入編　（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10:00-12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00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　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□　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応用編　（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13:00-16:00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kumimoji="1" lang="ja-JP" altLang="en-US" sz="1000" dirty="0"/>
          </a:p>
        </p:txBody>
      </p:sp>
      <p:sp>
        <p:nvSpPr>
          <p:cNvPr id="88" name="テキスト ボックス 87"/>
          <p:cNvSpPr txBox="1"/>
          <p:nvPr/>
        </p:nvSpPr>
        <p:spPr>
          <a:xfrm>
            <a:off x="5448834" y="6486654"/>
            <a:ext cx="137274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両方またはどちらか一方</a:t>
            </a:r>
            <a:endParaRPr kumimoji="1" lang="en-US" altLang="ja-JP" sz="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でも</a:t>
            </a:r>
            <a:r>
              <a:rPr lang="ja-JP" altLang="en-US" sz="800" dirty="0">
                <a:solidFill>
                  <a:srgbClr val="FF0000"/>
                </a:solidFill>
                <a:latin typeface="Calibri"/>
                <a:ea typeface="ＭＳ Ｐゴシック" panose="020B0600070205080204" pitchFamily="50" charset="-128"/>
              </a:rPr>
              <a:t>ご参加いただけます</a:t>
            </a:r>
            <a:endParaRPr kumimoji="1" lang="ja-JP" altLang="en-US" sz="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</a:endParaRPr>
          </a:p>
        </p:txBody>
      </p:sp>
      <p:sp>
        <p:nvSpPr>
          <p:cNvPr id="2" name="吹き出し: 四角形 1">
            <a:extLst>
              <a:ext uri="{FF2B5EF4-FFF2-40B4-BE49-F238E27FC236}">
                <a16:creationId xmlns:a16="http://schemas.microsoft.com/office/drawing/2014/main" xmlns="" id="{D9636DEA-CBCB-41E9-B95B-8B48E270D863}"/>
              </a:ext>
            </a:extLst>
          </p:cNvPr>
          <p:cNvSpPr/>
          <p:nvPr/>
        </p:nvSpPr>
        <p:spPr>
          <a:xfrm>
            <a:off x="4665070" y="49801"/>
            <a:ext cx="2141396" cy="379694"/>
          </a:xfrm>
          <a:prstGeom prst="wedgeRectCallout">
            <a:avLst>
              <a:gd name="adj1" fmla="val -43610"/>
              <a:gd name="adj2" fmla="val 79185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ctr"/>
            <a:r>
              <a:rPr kumimoji="1" lang="ja-JP" altLang="en-US" sz="105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特定技能制度、事業承継税制など</a:t>
            </a:r>
            <a:endParaRPr kumimoji="1" lang="en-US" altLang="ja-JP" sz="105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sz="105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最新情報に対応</a:t>
            </a:r>
          </a:p>
        </p:txBody>
      </p:sp>
    </p:spTree>
    <p:extLst>
      <p:ext uri="{BB962C8B-B14F-4D97-AF65-F5344CB8AC3E}">
        <p14:creationId xmlns:p14="http://schemas.microsoft.com/office/powerpoint/2010/main" val="9946885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11210</TotalTime>
  <Words>689</Words>
  <Application>Microsoft Office PowerPoint</Application>
  <PresentationFormat>A4 210 x 297 mm</PresentationFormat>
  <Paragraphs>158</Paragraphs>
  <Slides>2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Office ​​テーマ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hase</dc:creator>
  <cp:lastModifiedBy> </cp:lastModifiedBy>
  <cp:revision>627</cp:revision>
  <cp:lastPrinted>2019-07-29T09:09:02Z</cp:lastPrinted>
  <dcterms:created xsi:type="dcterms:W3CDTF">2014-08-13T01:40:31Z</dcterms:created>
  <dcterms:modified xsi:type="dcterms:W3CDTF">2019-07-29T09:50:44Z</dcterms:modified>
</cp:coreProperties>
</file>